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DDFFE-AAB1-4308-A785-7F540BE4E9F1}" type="doc">
      <dgm:prSet loTypeId="urn:microsoft.com/office/officeart/2005/8/layout/gear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AE5FE3A-4A14-4B94-BDAE-0870F9F589A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ПОЛНОЦЕННОЕ ПИТАНИЕ КАЖДЫЙ ДЕНЬ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53205EA-75EF-42D9-90C0-B07F2D859FAD}" type="parTrans" cxnId="{4B6A8632-61D4-4F33-A36A-47BCD6A9FAC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AC777E0-F23F-4B6E-9A52-0641B7C0B69E}" type="sibTrans" cxnId="{4B6A8632-61D4-4F33-A36A-47BCD6A9FAC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8266D5D-8663-48B9-8C25-E0991300D49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Завтрак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2EEC06D-BF15-4AB2-ABD5-CFDEFEF6B500}" type="parTrans" cxnId="{9E967197-E68B-4CC1-8F1E-472051393EC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0FAC1F6-8D1E-4F79-9281-ACB25A0E80C5}" type="sibTrans" cxnId="{9E967197-E68B-4CC1-8F1E-472051393EC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B2B1355-D9D4-4A34-B6DC-385C93D0DB9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завтрак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2C7560E-F57D-4233-A0D2-4C766964ADF5}" type="parTrans" cxnId="{690661ED-0AAB-4630-9671-999E8EB0448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8C72721-3509-4D62-A963-C61D36520B61}" type="sibTrans" cxnId="{690661ED-0AAB-4630-9671-999E8EB0448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1D714CF-47AD-464E-88DF-D2BB71F6FEE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Обед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FCB0794-9BAD-4305-BBC4-2B2B6FB536C9}" type="parTrans" cxnId="{E5FC8695-78A3-4230-A605-CECB4C9ED8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7FD8A06-6A65-481C-A5D4-C48F95A69F99}" type="sibTrans" cxnId="{E5FC8695-78A3-4230-A605-CECB4C9ED8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23A1C7D-3551-4FD8-AAA6-A90BA425720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Полдник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383FBB4-3902-414B-96C4-FDA70F9CE779}" type="parTrans" cxnId="{398E7A9F-ACF6-4A8C-BE14-CC6C942E087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1437B1D-8226-4629-8A92-C83DD9E3DB6B}" type="sibTrans" cxnId="{398E7A9F-ACF6-4A8C-BE14-CC6C942E087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0D84A39-E304-4D9D-8C31-4D416B4EEE04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Ужин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CC2528E-2C1E-433B-8D85-AF9C904EFCA0}" type="parTrans" cxnId="{316773B9-0788-4353-9B62-1AAC7B649A5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3B3DED5-5870-4464-A15F-47574834AF00}" type="sibTrans" cxnId="{316773B9-0788-4353-9B62-1AAC7B649A5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201E39B-C1A6-41FD-BBA3-0C4BE78516C9}" type="pres">
      <dgm:prSet presAssocID="{A46DDFFE-AAB1-4308-A785-7F540BE4E9F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9174A-A968-4206-84B9-80AFD1548F97}" type="pres">
      <dgm:prSet presAssocID="{BAE5FE3A-4A14-4B94-BDAE-0870F9F589AC}" presName="gear1" presStyleLbl="node1" presStyleIdx="0" presStyleCnt="1" custLinFactNeighborX="-659" custLinFactNeighborY="1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CCD58-55D1-49D6-8370-33BC2AD678E1}" type="pres">
      <dgm:prSet presAssocID="{BAE5FE3A-4A14-4B94-BDAE-0870F9F589AC}" presName="gear1srcNode" presStyleLbl="node1" presStyleIdx="0" presStyleCnt="1"/>
      <dgm:spPr/>
      <dgm:t>
        <a:bodyPr/>
        <a:lstStyle/>
        <a:p>
          <a:endParaRPr lang="ru-RU"/>
        </a:p>
      </dgm:t>
    </dgm:pt>
    <dgm:pt modelId="{87C86EFC-1B22-4CD7-AA97-B11D064700EC}" type="pres">
      <dgm:prSet presAssocID="{BAE5FE3A-4A14-4B94-BDAE-0870F9F589AC}" presName="gear1dstNode" presStyleLbl="node1" presStyleIdx="0" presStyleCnt="1"/>
      <dgm:spPr/>
      <dgm:t>
        <a:bodyPr/>
        <a:lstStyle/>
        <a:p>
          <a:endParaRPr lang="ru-RU"/>
        </a:p>
      </dgm:t>
    </dgm:pt>
    <dgm:pt modelId="{89DD8855-2CBB-4869-A09C-499139AFBD34}" type="pres">
      <dgm:prSet presAssocID="{BAE5FE3A-4A14-4B94-BDAE-0870F9F589AC}" presName="gear1ch" presStyleLbl="fgAcc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B2D91-5092-43E9-BFD3-9DAEDA58DA93}" type="pres">
      <dgm:prSet presAssocID="{3AC777E0-F23F-4B6E-9A52-0641B7C0B69E}" presName="connector1" presStyleLbl="sibTrans2D1" presStyleIdx="0" presStyleCnt="1"/>
      <dgm:spPr/>
      <dgm:t>
        <a:bodyPr/>
        <a:lstStyle/>
        <a:p>
          <a:endParaRPr lang="ru-RU"/>
        </a:p>
      </dgm:t>
    </dgm:pt>
  </dgm:ptLst>
  <dgm:cxnLst>
    <dgm:cxn modelId="{A6BE0927-A53D-47D2-B61C-D62039D5BDB7}" type="presOf" srcId="{41D714CF-47AD-464E-88DF-D2BB71F6FEE7}" destId="{89DD8855-2CBB-4869-A09C-499139AFBD34}" srcOrd="0" destOrd="2" presId="urn:microsoft.com/office/officeart/2005/8/layout/gear1"/>
    <dgm:cxn modelId="{8174E1B6-B708-4243-BA5F-62986CC26BFB}" type="presOf" srcId="{C23A1C7D-3551-4FD8-AAA6-A90BA4257207}" destId="{89DD8855-2CBB-4869-A09C-499139AFBD34}" srcOrd="0" destOrd="3" presId="urn:microsoft.com/office/officeart/2005/8/layout/gear1"/>
    <dgm:cxn modelId="{2E2FFC71-C41A-4FB8-9EF8-DEA11BC16130}" type="presOf" srcId="{D0D84A39-E304-4D9D-8C31-4D416B4EEE04}" destId="{89DD8855-2CBB-4869-A09C-499139AFBD34}" srcOrd="0" destOrd="4" presId="urn:microsoft.com/office/officeart/2005/8/layout/gear1"/>
    <dgm:cxn modelId="{4B6A8632-61D4-4F33-A36A-47BCD6A9FAC0}" srcId="{A46DDFFE-AAB1-4308-A785-7F540BE4E9F1}" destId="{BAE5FE3A-4A14-4B94-BDAE-0870F9F589AC}" srcOrd="0" destOrd="0" parTransId="{253205EA-75EF-42D9-90C0-B07F2D859FAD}" sibTransId="{3AC777E0-F23F-4B6E-9A52-0641B7C0B69E}"/>
    <dgm:cxn modelId="{9CEDE2CE-A1C0-49A1-B29E-D4291B792CE2}" type="presOf" srcId="{3AC777E0-F23F-4B6E-9A52-0641B7C0B69E}" destId="{641B2D91-5092-43E9-BFD3-9DAEDA58DA93}" srcOrd="0" destOrd="0" presId="urn:microsoft.com/office/officeart/2005/8/layout/gear1"/>
    <dgm:cxn modelId="{398E7A9F-ACF6-4A8C-BE14-CC6C942E0876}" srcId="{BAE5FE3A-4A14-4B94-BDAE-0870F9F589AC}" destId="{C23A1C7D-3551-4FD8-AAA6-A90BA4257207}" srcOrd="3" destOrd="0" parTransId="{1383FBB4-3902-414B-96C4-FDA70F9CE779}" sibTransId="{61437B1D-8226-4629-8A92-C83DD9E3DB6B}"/>
    <dgm:cxn modelId="{014F0428-8F60-46C7-A83A-7783F4108CF1}" type="presOf" srcId="{A46DDFFE-AAB1-4308-A785-7F540BE4E9F1}" destId="{6201E39B-C1A6-41FD-BBA3-0C4BE78516C9}" srcOrd="0" destOrd="0" presId="urn:microsoft.com/office/officeart/2005/8/layout/gear1"/>
    <dgm:cxn modelId="{E5FC8695-78A3-4230-A605-CECB4C9ED831}" srcId="{BAE5FE3A-4A14-4B94-BDAE-0870F9F589AC}" destId="{41D714CF-47AD-464E-88DF-D2BB71F6FEE7}" srcOrd="2" destOrd="0" parTransId="{9FCB0794-9BAD-4305-BBC4-2B2B6FB536C9}" sibTransId="{57FD8A06-6A65-481C-A5D4-C48F95A69F99}"/>
    <dgm:cxn modelId="{9E967197-E68B-4CC1-8F1E-472051393EC9}" srcId="{BAE5FE3A-4A14-4B94-BDAE-0870F9F589AC}" destId="{E8266D5D-8663-48B9-8C25-E0991300D49A}" srcOrd="0" destOrd="0" parTransId="{22EEC06D-BF15-4AB2-ABD5-CFDEFEF6B500}" sibTransId="{E0FAC1F6-8D1E-4F79-9281-ACB25A0E80C5}"/>
    <dgm:cxn modelId="{87AB102F-FCDD-4A35-A5DD-4854385BD718}" type="presOf" srcId="{BAE5FE3A-4A14-4B94-BDAE-0870F9F589AC}" destId="{8DCCCD58-55D1-49D6-8370-33BC2AD678E1}" srcOrd="1" destOrd="0" presId="urn:microsoft.com/office/officeart/2005/8/layout/gear1"/>
    <dgm:cxn modelId="{690661ED-0AAB-4630-9671-999E8EB0448F}" srcId="{BAE5FE3A-4A14-4B94-BDAE-0870F9F589AC}" destId="{0B2B1355-D9D4-4A34-B6DC-385C93D0DB9D}" srcOrd="1" destOrd="0" parTransId="{B2C7560E-F57D-4233-A0D2-4C766964ADF5}" sibTransId="{58C72721-3509-4D62-A963-C61D36520B61}"/>
    <dgm:cxn modelId="{CD80E059-DEA9-4C79-A0F7-CC303A223C75}" type="presOf" srcId="{BAE5FE3A-4A14-4B94-BDAE-0870F9F589AC}" destId="{FAD9174A-A968-4206-84B9-80AFD1548F97}" srcOrd="0" destOrd="0" presId="urn:microsoft.com/office/officeart/2005/8/layout/gear1"/>
    <dgm:cxn modelId="{0A9EB230-971C-4BA7-A904-800421D6AF22}" type="presOf" srcId="{0B2B1355-D9D4-4A34-B6DC-385C93D0DB9D}" destId="{89DD8855-2CBB-4869-A09C-499139AFBD34}" srcOrd="0" destOrd="1" presId="urn:microsoft.com/office/officeart/2005/8/layout/gear1"/>
    <dgm:cxn modelId="{316773B9-0788-4353-9B62-1AAC7B649A5C}" srcId="{BAE5FE3A-4A14-4B94-BDAE-0870F9F589AC}" destId="{D0D84A39-E304-4D9D-8C31-4D416B4EEE04}" srcOrd="4" destOrd="0" parTransId="{5CC2528E-2C1E-433B-8D85-AF9C904EFCA0}" sibTransId="{83B3DED5-5870-4464-A15F-47574834AF00}"/>
    <dgm:cxn modelId="{A0326605-BF80-4A52-BDD0-9FFAC5478EA6}" type="presOf" srcId="{E8266D5D-8663-48B9-8C25-E0991300D49A}" destId="{89DD8855-2CBB-4869-A09C-499139AFBD34}" srcOrd="0" destOrd="0" presId="urn:microsoft.com/office/officeart/2005/8/layout/gear1"/>
    <dgm:cxn modelId="{ABB74E7C-60DC-4450-B764-F1F4BC5891F2}" type="presOf" srcId="{BAE5FE3A-4A14-4B94-BDAE-0870F9F589AC}" destId="{87C86EFC-1B22-4CD7-AA97-B11D064700EC}" srcOrd="2" destOrd="0" presId="urn:microsoft.com/office/officeart/2005/8/layout/gear1"/>
    <dgm:cxn modelId="{1B1C9034-16C1-4057-AAED-295D440C3703}" type="presParOf" srcId="{6201E39B-C1A6-41FD-BBA3-0C4BE78516C9}" destId="{FAD9174A-A968-4206-84B9-80AFD1548F97}" srcOrd="0" destOrd="0" presId="urn:microsoft.com/office/officeart/2005/8/layout/gear1"/>
    <dgm:cxn modelId="{BC6B0C7A-9B75-4A7F-94C0-70CCE9B17E33}" type="presParOf" srcId="{6201E39B-C1A6-41FD-BBA3-0C4BE78516C9}" destId="{8DCCCD58-55D1-49D6-8370-33BC2AD678E1}" srcOrd="1" destOrd="0" presId="urn:microsoft.com/office/officeart/2005/8/layout/gear1"/>
    <dgm:cxn modelId="{B37504C5-0350-4E3B-B41F-89268C861F95}" type="presParOf" srcId="{6201E39B-C1A6-41FD-BBA3-0C4BE78516C9}" destId="{87C86EFC-1B22-4CD7-AA97-B11D064700EC}" srcOrd="2" destOrd="0" presId="urn:microsoft.com/office/officeart/2005/8/layout/gear1"/>
    <dgm:cxn modelId="{B32A5E34-9C97-4C5B-84FD-E6BF50609D7F}" type="presParOf" srcId="{6201E39B-C1A6-41FD-BBA3-0C4BE78516C9}" destId="{89DD8855-2CBB-4869-A09C-499139AFBD34}" srcOrd="3" destOrd="0" presId="urn:microsoft.com/office/officeart/2005/8/layout/gear1"/>
    <dgm:cxn modelId="{EBE7F1BF-0851-4B2C-BDF1-B7181BACBE2D}" type="presParOf" srcId="{6201E39B-C1A6-41FD-BBA3-0C4BE78516C9}" destId="{641B2D91-5092-43E9-BFD3-9DAEDA58DA93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9174A-A968-4206-84B9-80AFD1548F97}">
      <dsp:nvSpPr>
        <dsp:cNvPr id="0" name=""/>
        <dsp:cNvSpPr/>
      </dsp:nvSpPr>
      <dsp:spPr>
        <a:xfrm>
          <a:off x="1214439" y="1393021"/>
          <a:ext cx="2711072" cy="2711072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ПОЛНОЦЕННОЕ ПИТАНИЕ КАЖДЫЙ ДЕНЬ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14439" y="1393021"/>
        <a:ext cx="2711072" cy="2711072"/>
      </dsp:txXfrm>
    </dsp:sp>
    <dsp:sp modelId="{89DD8855-2CBB-4869-A09C-499139AFBD34}">
      <dsp:nvSpPr>
        <dsp:cNvPr id="0" name=""/>
        <dsp:cNvSpPr/>
      </dsp:nvSpPr>
      <dsp:spPr>
        <a:xfrm>
          <a:off x="985844" y="3015385"/>
          <a:ext cx="1725227" cy="103513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Завтрак 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 завтрак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Обед 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Полдник 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Ужин 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5844" y="3015385"/>
        <a:ext cx="1725227" cy="1035136"/>
      </dsp:txXfrm>
    </dsp:sp>
    <dsp:sp modelId="{641B2D91-5092-43E9-BFD3-9DAEDA58DA93}">
      <dsp:nvSpPr>
        <dsp:cNvPr id="0" name=""/>
        <dsp:cNvSpPr/>
      </dsp:nvSpPr>
      <dsp:spPr>
        <a:xfrm>
          <a:off x="1379290" y="866064"/>
          <a:ext cx="3334618" cy="3334618"/>
        </a:xfrm>
        <a:prstGeom prst="circularArrow">
          <a:avLst>
            <a:gd name="adj1" fmla="val 4878"/>
            <a:gd name="adj2" fmla="val 312630"/>
            <a:gd name="adj3" fmla="val 3194393"/>
            <a:gd name="adj4" fmla="val 15152356"/>
            <a:gd name="adj5" fmla="val 569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91C778-1983-4F68-A16F-607F1E771D3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028DF7-4CC1-42EB-AA01-BB5E0AA8A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429552" cy="35719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ТАЙНЫ </a:t>
            </a:r>
            <a:b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МОЕГО ОРГАНИЗМА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000636"/>
            <a:ext cx="7286676" cy="7858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РАЗРАБАТЫВАЕМ ПРОЕКТ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Рабочий стол\изконтакта_Сент2012\Полезное\Jxmd-ZVrdH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6000792" cy="543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абличка 2"/>
          <p:cNvSpPr/>
          <p:nvPr/>
        </p:nvSpPr>
        <p:spPr>
          <a:xfrm>
            <a:off x="5929322" y="142852"/>
            <a:ext cx="3000396" cy="1000132"/>
          </a:xfrm>
          <a:prstGeom prst="plaqu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ТЫ СМОТРИШЬ НА МИР?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142844" y="5572140"/>
            <a:ext cx="2928926" cy="1143032"/>
          </a:xfrm>
          <a:prstGeom prst="plaqu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 ТЫ СМОТРИШЬ НА  СВОЕ ЗДОРОВЬЕ!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571744"/>
            <a:ext cx="4786346" cy="316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9058" y="714356"/>
            <a:ext cx="4786346" cy="25003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внимание!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Содержимое 3" descr="1FQ-OKYlZiA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2844" y="500042"/>
            <a:ext cx="3609758" cy="549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572164" cy="56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5786454"/>
            <a:ext cx="842968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Тайны моего питания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071934" y="785794"/>
          <a:ext cx="4929222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изконтакта_Сент2012\rmyScW4LD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28604"/>
            <a:ext cx="4830150" cy="5929354"/>
          </a:xfrm>
          <a:prstGeom prst="rect">
            <a:avLst/>
          </a:prstGeom>
          <a:noFill/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285720" y="928670"/>
            <a:ext cx="3500462" cy="4857784"/>
          </a:xfrm>
          <a:prstGeom prst="flowChartMultidocument">
            <a:avLst/>
          </a:prstGeom>
          <a:gradFill>
            <a:gsLst>
              <a:gs pos="31000">
                <a:srgbClr val="8488C4">
                  <a:alpha val="35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ТО, ЧТО ТЫ ЕШЬ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User\Рабочий стол\изконтакта_Сент2012\Полезное\lOprzvQ4N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683000" cy="6515100"/>
          </a:xfrm>
          <a:prstGeom prst="rect">
            <a:avLst/>
          </a:prstGeom>
          <a:noFill/>
        </p:spPr>
      </p:pic>
      <p:sp>
        <p:nvSpPr>
          <p:cNvPr id="9" name="Стрелка вправо с вырезом 8"/>
          <p:cNvSpPr/>
          <p:nvPr/>
        </p:nvSpPr>
        <p:spPr>
          <a:xfrm rot="10800000">
            <a:off x="3786182" y="571480"/>
            <a:ext cx="3714776" cy="785818"/>
          </a:xfrm>
          <a:prstGeom prst="notched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0800000">
            <a:off x="3786182" y="5500702"/>
            <a:ext cx="3857652" cy="714380"/>
          </a:xfrm>
          <a:prstGeom prst="notched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3143240" y="1000108"/>
            <a:ext cx="6000760" cy="5072098"/>
          </a:xfrm>
          <a:prstGeom prst="sun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ХОЧЕШЬ  ПОХУДЕТЬ? СПРОСИ МЕНЯ КАК!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изконтакта_Сент2012\Полезное\-qG6LhKzyQ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73200"/>
            <a:ext cx="4899568" cy="6491928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142844" y="857232"/>
            <a:ext cx="4071966" cy="4857784"/>
          </a:xfrm>
          <a:prstGeom prst="verticalScroll">
            <a:avLst/>
          </a:prstGeom>
          <a:gradFill flip="none" rotWithShape="1">
            <a:gsLst>
              <a:gs pos="32000">
                <a:srgbClr val="CCCCFF">
                  <a:alpha val="54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ТАЙНЫ ВИТАМИНОВ 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изконтакта_Сент2012\Полезное\-6F5eFybEJ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426429"/>
            <a:ext cx="3643339" cy="52887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5837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Здоровый распорядок дня?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57686" y="1428736"/>
          <a:ext cx="4572032" cy="521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090"/>
                <a:gridCol w="2974942"/>
              </a:tblGrid>
              <a:tr h="43458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Здоровый распорядок дня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4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7:00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34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7:00 </a:t>
                      </a:r>
                      <a:r>
                        <a:rPr lang="ru-RU" baseline="0" dirty="0" smtClean="0"/>
                        <a:t>– 7:30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434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7:30</a:t>
                      </a:r>
                      <a:r>
                        <a:rPr lang="ru-RU" baseline="0" dirty="0" smtClean="0"/>
                        <a:t> – 7:50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434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8:00 – 8:30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434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8:30 – 13:30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434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13:00 – 14:00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34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14:00 – 17:00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34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17:00 – 17:30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34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17:00 – 20:00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34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22:00 – 22:05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34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22:10</a:t>
                      </a:r>
                      <a:r>
                        <a:rPr lang="ru-RU" baseline="0" dirty="0" smtClean="0"/>
                        <a:t> – 23:00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изконтакта_Сент2012\Полезное\1qR-9knDW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52"/>
            <a:ext cx="5500726" cy="6419446"/>
          </a:xfrm>
          <a:prstGeom prst="rect">
            <a:avLst/>
          </a:prstGeom>
          <a:noFill/>
        </p:spPr>
      </p:pic>
      <p:sp>
        <p:nvSpPr>
          <p:cNvPr id="3" name="Выноска со стрелкой вправо 2"/>
          <p:cNvSpPr/>
          <p:nvPr/>
        </p:nvSpPr>
        <p:spPr>
          <a:xfrm>
            <a:off x="214282" y="4286256"/>
            <a:ext cx="2714612" cy="1357322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Жить без компьютера не можешь?</a:t>
            </a:r>
            <a:endParaRPr lang="ru-RU" dirty="0"/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6215074" y="1357298"/>
            <a:ext cx="2714644" cy="1628780"/>
          </a:xfrm>
          <a:prstGeom prst="lef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Нет, я жаворонок или сова…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Рабочий стол\изконтакта_Сент2012\Полезное\p8iO6fdeY2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3888432" cy="3237445"/>
          </a:xfrm>
          <a:prstGeom prst="rect">
            <a:avLst/>
          </a:prstGeom>
          <a:noFill/>
        </p:spPr>
      </p:pic>
      <p:pic>
        <p:nvPicPr>
          <p:cNvPr id="19459" name="Picture 3" descr="C:\Documents and Settings\User\Рабочий стол\изконтакта_Сент2012\Полезное\upNJJWVkq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80661"/>
            <a:ext cx="4857783" cy="66077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9" y="1857364"/>
            <a:ext cx="5572132" cy="495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71487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Рамка 3"/>
          <p:cNvSpPr/>
          <p:nvPr/>
        </p:nvSpPr>
        <p:spPr>
          <a:xfrm>
            <a:off x="428596" y="214290"/>
            <a:ext cx="8358246" cy="107157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ЗРЕЛАЯ ЛИЧНОСТЬ?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198</TotalTime>
  <Words>100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ТАЙНЫ  МОЕГО ОРГАНИЗМА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 за  внимание!</vt:lpstr>
    </vt:vector>
  </TitlesOfParts>
  <Company>FPPD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моего организма</dc:title>
  <dc:creator>Admin</dc:creator>
  <cp:lastModifiedBy>Asus</cp:lastModifiedBy>
  <cp:revision>40</cp:revision>
  <dcterms:created xsi:type="dcterms:W3CDTF">2013-03-12T08:33:10Z</dcterms:created>
  <dcterms:modified xsi:type="dcterms:W3CDTF">2014-03-11T06:26:41Z</dcterms:modified>
</cp:coreProperties>
</file>