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21" r:id="rId3"/>
    <p:sldId id="318" r:id="rId4"/>
    <p:sldId id="322" r:id="rId5"/>
    <p:sldId id="335" r:id="rId6"/>
    <p:sldId id="323" r:id="rId7"/>
    <p:sldId id="320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285" r:id="rId17"/>
    <p:sldId id="298" r:id="rId18"/>
    <p:sldId id="297" r:id="rId19"/>
    <p:sldId id="299" r:id="rId20"/>
    <p:sldId id="300" r:id="rId21"/>
    <p:sldId id="310" r:id="rId22"/>
    <p:sldId id="301" r:id="rId23"/>
    <p:sldId id="302" r:id="rId24"/>
    <p:sldId id="291" r:id="rId25"/>
    <p:sldId id="337" r:id="rId26"/>
    <p:sldId id="312" r:id="rId27"/>
    <p:sldId id="313" r:id="rId28"/>
    <p:sldId id="316" r:id="rId29"/>
    <p:sldId id="315" r:id="rId30"/>
    <p:sldId id="332" r:id="rId31"/>
    <p:sldId id="268" r:id="rId32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8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84350" autoAdjust="0"/>
  </p:normalViewPr>
  <p:slideViewPr>
    <p:cSldViewPr>
      <p:cViewPr varScale="1">
        <p:scale>
          <a:sx n="75" d="100"/>
          <a:sy n="75" d="100"/>
        </p:scale>
        <p:origin x="1526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8;&#1090;&#1086;&#1075;&#1086;&#1074;&#1099;&#1081;%20&#1086;&#1090;&#1095;&#1077;&#1090;%20&#1087;&#1086;%20III%20&#1101;&#1090;&#1072;&#1087;&#1091;\&#1059;&#1089;&#1087;&#1077;&#1074;&#1072;&#1077;&#1084;_&#1069;&#1090;&#1072;&#1087;%203_&#1074;8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ENE\Documents\&#1051;&#1080;&#1095;&#1085;&#1099;&#1081;_&#1082;&#1072;&#1073;&#1080;&#1085;&#1077;&#1090;\2_&#1043;&#1050;_&#1052;&#1055;&#1054;\III_&#1101;&#1090;&#1072;&#1087;_&#1040;&#1087;&#1088;&#1086;&#1073;&#1072;&#1094;&#1080;&#1103;\&#1040;&#1087;&#1088;&#1086;&#1073;&#1072;&#1094;&#1080;&#1103;&#1052;&#1086;&#1076;&#1091;&#1083;&#1077;&#1081;-&#1042;&#1059;&#1047;&#1067;\&#1055;&#1086;&#1083;&#1085;&#1099;&#1081;_&#1086;&#1090;&#1095;&#1077;&#1090;\&#1040;&#1085;&#1082;&#1077;&#1090;&#1080;&#1088;&#1086;&#1074;&#1072;&#1085;&#1080;&#1077;_&#1069;&#1090;&#1072;&#1087;3_&#1074;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ksei\Downloads\&#1040;&#1085;&#1082;&#1077;&#1090;&#1080;&#1088;&#1086;&#1074;&#1072;&#1085;&#1080;&#1077;_&#1069;&#1090;&#1072;&#1087;3_&#1074;7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ksei\Downloads\&#1040;&#1085;&#1082;&#1077;&#1090;&#1080;&#1088;&#1086;&#1074;&#1072;&#1085;&#1080;&#1077;_&#1069;&#1090;&#1072;&#1087;3_&#1074;7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ksei\Downloads\&#1040;&#1085;&#1082;&#1077;&#1090;&#1080;&#1088;&#1086;&#1074;&#1072;&#1085;&#1080;&#1077;_&#1069;&#1090;&#1072;&#1087;3_&#1074;7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mk-hranilishe\&#1086;&#1073;&#1084;&#1077;&#1085;\&#1055;&#1088;&#1086;&#1077;&#1082;&#1090;%20&#1084;&#1086;&#1076;&#1077;&#1088;&#1085;&#1080;&#1079;&#1072;&#1094;&#1080;&#1080;%20&#1087;&#1077;&#1076;%20&#1086;&#1073;&#1088;&#1072;&#1079;&#1086;&#1074;&#1072;&#1085;&#1080;&#1103;\&#1054;&#1090;&#1095;&#1077;&#1090;_&#1043;&#1050;_&#1052;&#1055;&#1054;_&#1072;&#1074;&#1075;&#1091;&#1089;&#1090;2015\&#1089;&#1074;&#1086;&#1076;_&#1086;&#1090;&#1095;&#1077;&#1090;&#1099;%20&#1074;&#1091;&#1079;&#1086;&#1074;-&#1089;&#1086;&#1080;&#1089;&#1087;\&#1040;&#1085;&#1082;&#1077;&#1090;&#1080;&#1088;&#1086;&#1074;&#1072;&#1085;&#1080;&#1077;_&#1069;&#1090;&#1072;&#1087;3_&#1074;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8;&#1090;&#1086;&#1075;&#1086;&#1074;&#1099;&#1081;%20&#1086;&#1090;&#1095;&#1077;&#1090;%20&#1087;&#1086;%20III%20&#1101;&#1090;&#1072;&#1087;&#1091;\&#1059;&#1089;&#1087;&#1077;&#1074;&#1072;&#1077;&#1084;_&#1069;&#1090;&#1072;&#1087;%203_&#1074;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8;&#1090;&#1086;&#1075;&#1086;&#1074;&#1099;&#1081;%20&#1086;&#1090;&#1095;&#1077;&#1090;%20&#1087;&#1086;%20III%20&#1101;&#1090;&#1072;&#1087;&#1091;\&#1059;&#1089;&#1087;&#1077;&#1074;&#1072;&#1077;&#1084;_&#1069;&#1090;&#1072;&#1087;%203_&#1074;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8;&#1090;&#1086;&#1075;&#1086;&#1074;&#1099;&#1081;%20&#1086;&#1090;&#1095;&#1077;&#1090;%20&#1087;&#1086;%20III%20&#1101;&#1090;&#1072;&#1087;&#1091;\&#1059;&#1089;&#1087;&#1077;&#1074;&#1072;&#1077;&#1084;_&#1069;&#1090;&#1072;&#1087;%203_&#1074;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8;&#1090;&#1086;&#1075;&#1086;&#1074;&#1099;&#1081;%20&#1086;&#1090;&#1095;&#1077;&#1090;%20&#1087;&#1086;%20III%20&#1101;&#1090;&#1072;&#1087;&#1091;\&#1059;&#1089;&#1087;&#1077;&#1074;&#1072;&#1077;&#1084;_&#1069;&#1090;&#1072;&#1087;%203_&#1074;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8;&#1090;&#1086;&#1075;&#1086;&#1074;&#1099;&#1081;%20&#1086;&#1090;&#1095;&#1077;&#1090;%20&#1087;&#1086;%20III%20&#1101;&#1090;&#1072;&#1087;&#1091;\&#1059;&#1089;&#1087;&#1077;&#1074;&#1072;&#1077;&#1084;_&#1069;&#1090;&#1072;&#1087;%203_&#1074;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mk-hranilishe\&#1086;&#1073;&#1084;&#1077;&#1085;\&#1055;&#1088;&#1086;&#1077;&#1082;&#1090;%20&#1084;&#1086;&#1076;&#1077;&#1088;&#1085;&#1080;&#1079;&#1072;&#1094;&#1080;&#1080;%20&#1087;&#1077;&#1076;%20&#1086;&#1073;&#1088;&#1072;&#1079;&#1086;&#1074;&#1072;&#1085;&#1080;&#1103;\&#1054;&#1090;&#1095;&#1077;&#1090;_&#1048;&#1058;&#1054;&#1043;\&#1088;&#1077;&#1092;&#1083;&#1077;&#1082;&#1089;&#1080;&#1103;\&#1054;&#1094;&#1077;&#1085;&#1082;&#1072;%20&#1088;&#1077;&#1092;&#1083;&#1077;&#1082;&#1089;&#1080;&#1080;_&#1074;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mk-hranilishe\&#1086;&#1073;&#1084;&#1077;&#1085;\&#1055;&#1088;&#1086;&#1077;&#1082;&#1090;%20&#1084;&#1086;&#1076;&#1077;&#1088;&#1085;&#1080;&#1079;&#1072;&#1094;&#1080;&#1080;%20&#1087;&#1077;&#1076;%20&#1086;&#1073;&#1088;&#1072;&#1079;&#1086;&#1074;&#1072;&#1085;&#1080;&#1103;\&#1054;&#1090;&#1095;&#1077;&#1090;_&#1043;&#1050;_&#1052;&#1055;&#1054;_&#1072;&#1074;&#1075;&#1091;&#1089;&#1090;2015\&#1089;&#1074;&#1086;&#1076;_&#1086;&#1090;&#1095;&#1077;&#1090;&#1099;%20&#1074;&#1091;&#1079;&#1086;&#1074;-&#1089;&#1086;&#1080;&#1089;&#1087;\&#1040;&#1085;&#1082;&#1077;&#1090;&#1080;&#1088;&#1086;&#1074;&#1072;&#1085;&#1080;&#1077;_&#1069;&#1090;&#1072;&#1087;3_&#1074;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mk-hranilishe\&#1086;&#1073;&#1084;&#1077;&#1085;\&#1055;&#1088;&#1086;&#1077;&#1082;&#1090;%20&#1084;&#1086;&#1076;&#1077;&#1088;&#1085;&#1080;&#1079;&#1072;&#1094;&#1080;&#1080;%20&#1087;&#1077;&#1076;%20&#1086;&#1073;&#1088;&#1072;&#1079;&#1086;&#1074;&#1072;&#1085;&#1080;&#1103;\&#1054;&#1090;&#1095;&#1077;&#1090;_&#1043;&#1050;_&#1052;&#1055;&#1054;_&#1072;&#1074;&#1075;&#1091;&#1089;&#1090;2015\&#1089;&#1074;&#1086;&#1076;_&#1086;&#1090;&#1095;&#1077;&#1090;&#1099;%20&#1074;&#1091;&#1079;&#1086;&#1074;-&#1089;&#1086;&#1080;&#1089;&#1087;\&#1040;&#1085;&#1082;&#1077;&#1090;&#1080;&#1088;&#1086;&#1074;&#1072;&#1085;&#1080;&#1077;_&#1069;&#1090;&#1072;&#1087;3_&#1074;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ln>
                <a:solidFill>
                  <a:srgbClr val="92D05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'[Успеваем_Этап 3_в8.xlsx]! Рез аттестац(%)'!$B$21:$D$21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'[Успеваем_Этап 3_в8.xlsx]! Рез аттестац(%)'!$B$26:$D$26</c:f>
              <c:numCache>
                <c:formatCode>0.0%</c:formatCode>
                <c:ptCount val="3"/>
                <c:pt idx="0">
                  <c:v>0.10399159663865547</c:v>
                </c:pt>
                <c:pt idx="1">
                  <c:v>0.74125323206205562</c:v>
                </c:pt>
                <c:pt idx="2">
                  <c:v>0.11483920491273431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2656488"/>
        <c:axId val="132651000"/>
      </c:barChart>
      <c:catAx>
        <c:axId val="132656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651000"/>
        <c:crosses val="autoZero"/>
        <c:auto val="1"/>
        <c:lblAlgn val="ctr"/>
        <c:lblOffset val="100"/>
        <c:noMultiLvlLbl val="0"/>
      </c:catAx>
      <c:valAx>
        <c:axId val="1326510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326564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'Вопр 10 (3)'!$A$22</c:f>
              <c:strCache>
                <c:ptCount val="1"/>
                <c:pt idx="0">
                  <c:v>Всего, 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('Вопр 10 (3)'!$C$13:$F$14,'Вопр 10 (3)'!$H$13:$K$14)</c:f>
              <c:multiLvlStrCache>
                <c:ptCount val="8"/>
                <c:lvl>
                  <c:pt idx="0">
                    <c:v>Читальный зал библиотеки вуза</c:v>
                  </c:pt>
                  <c:pt idx="1">
                    <c:v>Электронные ресурсы библиотеки вуза</c:v>
                  </c:pt>
                  <c:pt idx="2">
                    <c:v>Абонемент библиотеки  вуза</c:v>
                  </c:pt>
                  <c:pt idx="3">
                    <c:v>Библиотека кафедры</c:v>
                  </c:pt>
                  <c:pt idx="4">
                    <c:v>Достаточно конспекта лекций и записей, сделанных на семинарах</c:v>
                  </c:pt>
                  <c:pt idx="5">
                    <c:v>Достаточно ресурсов личной (домашней) библиотеки</c:v>
                  </c:pt>
                  <c:pt idx="6">
                    <c:v>Пользуюсь библиотеками сторонних организаций, в том числе электронными</c:v>
                  </c:pt>
                  <c:pt idx="7">
                    <c:v>Другое</c:v>
                  </c:pt>
                </c:lvl>
                <c:lvl>
                  <c:pt idx="0">
                    <c:v>Используют ресурсы вуза</c:v>
                  </c:pt>
                  <c:pt idx="4">
                    <c:v>Не используют ресурсы вуза</c:v>
                  </c:pt>
                </c:lvl>
              </c:multiLvlStrCache>
            </c:multiLvlStrRef>
          </c:cat>
          <c:val>
            <c:numRef>
              <c:f>('Вопр 10 (3)'!$C$22:$F$22,'Вопр 10 (3)'!$H$22:$K$22)</c:f>
              <c:numCache>
                <c:formatCode>0%</c:formatCode>
                <c:ptCount val="8"/>
                <c:pt idx="0">
                  <c:v>0.19330855018587362</c:v>
                </c:pt>
                <c:pt idx="1">
                  <c:v>0.379182156133829</c:v>
                </c:pt>
                <c:pt idx="2">
                  <c:v>0.21189591078066913</c:v>
                </c:pt>
                <c:pt idx="3">
                  <c:v>8.1784386617100371E-2</c:v>
                </c:pt>
                <c:pt idx="4">
                  <c:v>0.14869888475836432</c:v>
                </c:pt>
                <c:pt idx="5">
                  <c:v>6.3197026022304828E-2</c:v>
                </c:pt>
                <c:pt idx="6">
                  <c:v>7.8066914498141265E-2</c:v>
                </c:pt>
                <c:pt idx="7">
                  <c:v>3.3457249070631967E-2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3226592"/>
        <c:axId val="133222672"/>
      </c:barChart>
      <c:catAx>
        <c:axId val="13322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222672"/>
        <c:crosses val="autoZero"/>
        <c:auto val="1"/>
        <c:lblAlgn val="ctr"/>
        <c:lblOffset val="100"/>
        <c:noMultiLvlLbl val="0"/>
      </c:catAx>
      <c:valAx>
        <c:axId val="13322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22659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'Вопр 2 (2)'!$A$59</c:f>
              <c:strCache>
                <c:ptCount val="1"/>
                <c:pt idx="0">
                  <c:v>Итого/Среднее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'Вопр 2 (2)'!$B$54:$D$54</c:f>
              <c:strCache>
                <c:ptCount val="3"/>
                <c:pt idx="0">
                  <c:v>Да, полностью удовлетворен</c:v>
                </c:pt>
                <c:pt idx="1">
                  <c:v>Частично удовлетворен</c:v>
                </c:pt>
                <c:pt idx="2">
                  <c:v>Не удовлетворен</c:v>
                </c:pt>
              </c:strCache>
            </c:strRef>
          </c:cat>
          <c:val>
            <c:numRef>
              <c:f>'Вопр 2 (2)'!$B$59:$D$59</c:f>
              <c:numCache>
                <c:formatCode>0.0%</c:formatCode>
                <c:ptCount val="3"/>
                <c:pt idx="0">
                  <c:v>0.66090773809523806</c:v>
                </c:pt>
                <c:pt idx="1">
                  <c:v>0.33909226190476194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3221104"/>
        <c:axId val="133222280"/>
      </c:barChart>
      <c:catAx>
        <c:axId val="133221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3222280"/>
        <c:crosses val="autoZero"/>
        <c:auto val="1"/>
        <c:lblAlgn val="ctr"/>
        <c:lblOffset val="100"/>
        <c:noMultiLvlLbl val="0"/>
      </c:catAx>
      <c:valAx>
        <c:axId val="1332222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crossAx val="13322110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'Вопр 2 (2)'!$A$49</c:f>
              <c:strCache>
                <c:ptCount val="1"/>
                <c:pt idx="0">
                  <c:v>Итого/Среднее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3068050749711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'Вопр 2 (2)'!$B$44:$D$44</c:f>
              <c:strCache>
                <c:ptCount val="3"/>
                <c:pt idx="0">
                  <c:v>Да, полностью удовлетворен</c:v>
                </c:pt>
                <c:pt idx="1">
                  <c:v>Частично удовлетворен</c:v>
                </c:pt>
                <c:pt idx="2">
                  <c:v>Не удовлетворен</c:v>
                </c:pt>
              </c:strCache>
            </c:strRef>
          </c:cat>
          <c:val>
            <c:numRef>
              <c:f>'Вопр 2 (2)'!$B$49:$D$49</c:f>
              <c:numCache>
                <c:formatCode>0.0%</c:formatCode>
                <c:ptCount val="3"/>
                <c:pt idx="0">
                  <c:v>0.46761856564488141</c:v>
                </c:pt>
                <c:pt idx="1">
                  <c:v>0.50876470021206865</c:v>
                </c:pt>
                <c:pt idx="2">
                  <c:v>2.3616734143049933E-2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3221496"/>
        <c:axId val="133444720"/>
      </c:barChart>
      <c:catAx>
        <c:axId val="133221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3444720"/>
        <c:crosses val="autoZero"/>
        <c:auto val="1"/>
        <c:lblAlgn val="ctr"/>
        <c:lblOffset val="100"/>
        <c:noMultiLvlLbl val="0"/>
      </c:catAx>
      <c:valAx>
        <c:axId val="1334447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crossAx val="13322149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'Вопр 2 (2)'!$A$69</c:f>
              <c:strCache>
                <c:ptCount val="1"/>
                <c:pt idx="0">
                  <c:v>Итого/Среднее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'Вопр 2 (2)'!$B$64:$D$64</c:f>
              <c:strCache>
                <c:ptCount val="3"/>
                <c:pt idx="0">
                  <c:v>Да, полностью удовлетворен</c:v>
                </c:pt>
                <c:pt idx="1">
                  <c:v>Частично удовлетворен</c:v>
                </c:pt>
                <c:pt idx="2">
                  <c:v>Не удовлетворен</c:v>
                </c:pt>
              </c:strCache>
            </c:strRef>
          </c:cat>
          <c:val>
            <c:numRef>
              <c:f>'Вопр 2 (2)'!$B$69:$D$69</c:f>
              <c:numCache>
                <c:formatCode>0.0%</c:formatCode>
                <c:ptCount val="3"/>
                <c:pt idx="0">
                  <c:v>0.62708333333333321</c:v>
                </c:pt>
                <c:pt idx="1">
                  <c:v>0.37291666666666667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3444328"/>
        <c:axId val="133441976"/>
      </c:barChart>
      <c:catAx>
        <c:axId val="133444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3441976"/>
        <c:crosses val="autoZero"/>
        <c:auto val="1"/>
        <c:lblAlgn val="ctr"/>
        <c:lblOffset val="100"/>
        <c:noMultiLvlLbl val="0"/>
      </c:catAx>
      <c:valAx>
        <c:axId val="1334419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crossAx val="13344432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обучения (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max - 5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, min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 - 1 балл)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'Вопр 11 (2)'!$H$2</c:f>
              <c:strCache>
                <c:ptCount val="1"/>
                <c:pt idx="0">
                  <c:v>Среднее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'Вопр 11 (2)'!$A$3:$A$12</c:f>
              <c:strCache>
                <c:ptCount val="10"/>
                <c:pt idx="0">
                  <c:v>Профессиональный уровень преподавателей</c:v>
                </c:pt>
                <c:pt idx="1">
                  <c:v>Оказание поддержки со стороны кафедры в виде консультаций</c:v>
                </c:pt>
                <c:pt idx="2">
                  <c:v>Организация самостоятельной работы</c:v>
                </c:pt>
                <c:pt idx="3">
                  <c:v>Обеспеченность учебной литературой</c:v>
                </c:pt>
                <c:pt idx="4">
                  <c:v>Обеспеченность научной, технической литературой, специальными периодическими изданиями</c:v>
                </c:pt>
                <c:pt idx="5">
                  <c:v>Техническое обеспечение лабораторий, компьютерных классов</c:v>
                </c:pt>
                <c:pt idx="6">
                  <c:v>Состояние аудиторного фонда</c:v>
                </c:pt>
                <c:pt idx="7">
                  <c:v>Социальная сфера (организация питания, условия проживания в общежитии, социальная помощь и др.)</c:v>
                </c:pt>
                <c:pt idx="8">
                  <c:v>Информирование о текущей деятельности кафедры (института/факультета), ее достижениях</c:v>
                </c:pt>
                <c:pt idx="9">
                  <c:v>Информирование о текущей деятельности университета</c:v>
                </c:pt>
              </c:strCache>
            </c:strRef>
          </c:cat>
          <c:val>
            <c:numRef>
              <c:f>'Вопр 11 (2)'!$H$3:$H$12</c:f>
              <c:numCache>
                <c:formatCode>0.0</c:formatCode>
                <c:ptCount val="10"/>
                <c:pt idx="0">
                  <c:v>4.5530434255950576</c:v>
                </c:pt>
                <c:pt idx="1">
                  <c:v>4.1501040369222455</c:v>
                </c:pt>
                <c:pt idx="2">
                  <c:v>4.0234373087187523</c:v>
                </c:pt>
                <c:pt idx="3">
                  <c:v>4.0701269860497042</c:v>
                </c:pt>
                <c:pt idx="4">
                  <c:v>4.1171736894939155</c:v>
                </c:pt>
                <c:pt idx="5">
                  <c:v>4.0988764044943817</c:v>
                </c:pt>
                <c:pt idx="6">
                  <c:v>4.0255607372862539</c:v>
                </c:pt>
                <c:pt idx="7">
                  <c:v>4.0206271576524744</c:v>
                </c:pt>
                <c:pt idx="8">
                  <c:v>4.0418367552944501</c:v>
                </c:pt>
                <c:pt idx="9">
                  <c:v>4.1660287081339709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3439624"/>
        <c:axId val="133442368"/>
      </c:barChart>
      <c:catAx>
        <c:axId val="13343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442368"/>
        <c:crosses val="autoZero"/>
        <c:auto val="1"/>
        <c:lblAlgn val="ctr"/>
        <c:lblOffset val="100"/>
        <c:noMultiLvlLbl val="0"/>
      </c:catAx>
      <c:valAx>
        <c:axId val="133442368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4396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'[Успеваем_Этап 3_в8.xlsx]! Рез аттестац(%)'!$B$30:$D$30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'[Успеваем_Этап 3_в8.xlsx]! Рез аттестац(%)'!$B$35:$D$35</c:f>
              <c:numCache>
                <c:formatCode>0.0%</c:formatCode>
                <c:ptCount val="3"/>
                <c:pt idx="0">
                  <c:v>0.18665654520917679</c:v>
                </c:pt>
                <c:pt idx="1">
                  <c:v>0.67537533738191624</c:v>
                </c:pt>
                <c:pt idx="2">
                  <c:v>0.11092484817813765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2652176"/>
        <c:axId val="132654136"/>
      </c:barChart>
      <c:catAx>
        <c:axId val="13265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654136"/>
        <c:crosses val="autoZero"/>
        <c:auto val="1"/>
        <c:lblAlgn val="ctr"/>
        <c:lblOffset val="100"/>
        <c:noMultiLvlLbl val="0"/>
      </c:catAx>
      <c:valAx>
        <c:axId val="1326541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326521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'[Успеваем_Этап 3_в8.xlsx]! Рез аттестац(%)'!$B$39:$D$39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'[Успеваем_Этап 3_в8.xlsx]! Рез аттестац(%)'!$B$44:$D$44</c:f>
              <c:numCache>
                <c:formatCode>0.0%</c:formatCode>
                <c:ptCount val="3"/>
                <c:pt idx="0">
                  <c:v>0.29835789210789215</c:v>
                </c:pt>
                <c:pt idx="1">
                  <c:v>0.49881368631368639</c:v>
                </c:pt>
                <c:pt idx="2">
                  <c:v>9.688228438228437E-2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2650608"/>
        <c:axId val="132652568"/>
      </c:barChart>
      <c:catAx>
        <c:axId val="132650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652568"/>
        <c:crosses val="autoZero"/>
        <c:auto val="1"/>
        <c:lblAlgn val="ctr"/>
        <c:lblOffset val="100"/>
        <c:noMultiLvlLbl val="0"/>
      </c:catAx>
      <c:valAx>
        <c:axId val="13265256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326506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'[Успеваем_Этап 3_в8.xlsx]! Практика(%)'!$B$21:$D$21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'[Успеваем_Этап 3_в8.xlsx]! Практика(%)'!$B$26:$D$26</c:f>
              <c:numCache>
                <c:formatCode>0.0%</c:formatCode>
                <c:ptCount val="3"/>
                <c:pt idx="0">
                  <c:v>0.69440774742498879</c:v>
                </c:pt>
                <c:pt idx="1">
                  <c:v>0.28373264666368114</c:v>
                </c:pt>
                <c:pt idx="2">
                  <c:v>1.7857142857142856E-2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2651392"/>
        <c:axId val="132651784"/>
      </c:barChart>
      <c:catAx>
        <c:axId val="132651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651784"/>
        <c:crosses val="autoZero"/>
        <c:auto val="1"/>
        <c:lblAlgn val="ctr"/>
        <c:lblOffset val="100"/>
        <c:noMultiLvlLbl val="0"/>
      </c:catAx>
      <c:valAx>
        <c:axId val="1326517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326513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'[Успеваем_Этап 3_в8.xlsx]! Практика(%)'!$B$30:$D$30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'[Успеваем_Этап 3_в8.xlsx]! Практика(%)'!$B$35:$D$35</c:f>
              <c:numCache>
                <c:formatCode>0.0%</c:formatCode>
                <c:ptCount val="3"/>
                <c:pt idx="0">
                  <c:v>0.70645815259302103</c:v>
                </c:pt>
                <c:pt idx="1">
                  <c:v>0.24486396279159436</c:v>
                </c:pt>
                <c:pt idx="2">
                  <c:v>1.5625E-2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2657272"/>
        <c:axId val="132654920"/>
      </c:barChart>
      <c:catAx>
        <c:axId val="132657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654920"/>
        <c:crosses val="autoZero"/>
        <c:auto val="1"/>
        <c:lblAlgn val="ctr"/>
        <c:lblOffset val="100"/>
        <c:noMultiLvlLbl val="0"/>
      </c:catAx>
      <c:valAx>
        <c:axId val="1326549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326572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'[Успеваем_Этап 3_в8.xlsx]! Практика(%)'!$B$39:$D$39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'[Успеваем_Этап 3_в8.xlsx]! Практика(%)'!$B$44:$D$44</c:f>
              <c:numCache>
                <c:formatCode>0.0%</c:formatCode>
                <c:ptCount val="3"/>
                <c:pt idx="0">
                  <c:v>0.66059955340018628</c:v>
                </c:pt>
                <c:pt idx="1">
                  <c:v>0.27027165872102576</c:v>
                </c:pt>
                <c:pt idx="2">
                  <c:v>1.3392857142857142E-2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3220712"/>
        <c:axId val="133226200"/>
      </c:barChart>
      <c:catAx>
        <c:axId val="133220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3226200"/>
        <c:crosses val="autoZero"/>
        <c:auto val="1"/>
        <c:lblAlgn val="ctr"/>
        <c:lblOffset val="100"/>
        <c:noMultiLvlLbl val="0"/>
      </c:catAx>
      <c:valAx>
        <c:axId val="1332262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332207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'НГПУ им. Минина'!$F$38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ln>
                <a:solidFill>
                  <a:srgbClr val="92D05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'НГПУ им. Минина'!$G$37:$L$37</c:f>
              <c:strCache>
                <c:ptCount val="6"/>
                <c:pt idx="0">
                  <c:v>НГПУ</c:v>
                </c:pt>
                <c:pt idx="1">
                  <c:v>РГПУ им. Герцена</c:v>
                </c:pt>
                <c:pt idx="2">
                  <c:v>МПГУ</c:v>
                </c:pt>
                <c:pt idx="3">
                  <c:v>НГПУ им. К.Минина</c:v>
                </c:pt>
                <c:pt idx="4">
                  <c:v>ЧГПУ</c:v>
                </c:pt>
                <c:pt idx="5">
                  <c:v>УрГПУ</c:v>
                </c:pt>
              </c:strCache>
            </c:strRef>
          </c:cat>
          <c:val>
            <c:numRef>
              <c:f>'НГПУ им. Минина'!$G$38:$L$38</c:f>
              <c:numCache>
                <c:formatCode>0.0%</c:formatCode>
                <c:ptCount val="6"/>
                <c:pt idx="0">
                  <c:v>0.372</c:v>
                </c:pt>
                <c:pt idx="1">
                  <c:v>0.47499999999999998</c:v>
                </c:pt>
                <c:pt idx="2">
                  <c:v>0.4</c:v>
                </c:pt>
                <c:pt idx="3">
                  <c:v>0.45833333333333331</c:v>
                </c:pt>
                <c:pt idx="4">
                  <c:v>0.32300000000000001</c:v>
                </c:pt>
                <c:pt idx="5">
                  <c:v>0.45614035087719296</c:v>
                </c:pt>
              </c:numCache>
            </c:numRef>
          </c:val>
        </c:ser>
        <c:ser>
          <c:idx val="1"/>
          <c:order val="1"/>
          <c:tx>
            <c:strRef>
              <c:f>'НГПУ им. Минина'!$F$39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'НГПУ им. Минина'!$G$37:$L$37</c:f>
              <c:strCache>
                <c:ptCount val="6"/>
                <c:pt idx="0">
                  <c:v>НГПУ</c:v>
                </c:pt>
                <c:pt idx="1">
                  <c:v>РГПУ им. Герцена</c:v>
                </c:pt>
                <c:pt idx="2">
                  <c:v>МПГУ</c:v>
                </c:pt>
                <c:pt idx="3">
                  <c:v>НГПУ им. К.Минина</c:v>
                </c:pt>
                <c:pt idx="4">
                  <c:v>ЧГПУ</c:v>
                </c:pt>
                <c:pt idx="5">
                  <c:v>УрГПУ</c:v>
                </c:pt>
              </c:strCache>
            </c:strRef>
          </c:cat>
          <c:val>
            <c:numRef>
              <c:f>'НГПУ им. Минина'!$G$39:$L$39</c:f>
              <c:numCache>
                <c:formatCode>0.0%</c:formatCode>
                <c:ptCount val="6"/>
                <c:pt idx="0">
                  <c:v>0.47199999999999998</c:v>
                </c:pt>
                <c:pt idx="1">
                  <c:v>0.42499999999999999</c:v>
                </c:pt>
                <c:pt idx="2">
                  <c:v>0.46700000000000003</c:v>
                </c:pt>
                <c:pt idx="3">
                  <c:v>0.41666666666666669</c:v>
                </c:pt>
                <c:pt idx="4">
                  <c:v>0.44600000000000001</c:v>
                </c:pt>
                <c:pt idx="5">
                  <c:v>0.36842105263157893</c:v>
                </c:pt>
              </c:numCache>
            </c:numRef>
          </c:val>
        </c:ser>
        <c:ser>
          <c:idx val="2"/>
          <c:order val="2"/>
          <c:tx>
            <c:strRef>
              <c:f>'НГПУ им. Минина'!$F$40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'НГПУ им. Минина'!$G$37:$L$37</c:f>
              <c:strCache>
                <c:ptCount val="6"/>
                <c:pt idx="0">
                  <c:v>НГПУ</c:v>
                </c:pt>
                <c:pt idx="1">
                  <c:v>РГПУ им. Герцена</c:v>
                </c:pt>
                <c:pt idx="2">
                  <c:v>МПГУ</c:v>
                </c:pt>
                <c:pt idx="3">
                  <c:v>НГПУ им. К.Минина</c:v>
                </c:pt>
                <c:pt idx="4">
                  <c:v>ЧГПУ</c:v>
                </c:pt>
                <c:pt idx="5">
                  <c:v>УрГПУ</c:v>
                </c:pt>
              </c:strCache>
            </c:strRef>
          </c:cat>
          <c:val>
            <c:numRef>
              <c:f>'НГПУ им. Минина'!$G$40:$L$40</c:f>
              <c:numCache>
                <c:formatCode>0.0%</c:formatCode>
                <c:ptCount val="6"/>
                <c:pt idx="0">
                  <c:v>0.156</c:v>
                </c:pt>
                <c:pt idx="1">
                  <c:v>0.1</c:v>
                </c:pt>
                <c:pt idx="2">
                  <c:v>0.13300000000000001</c:v>
                </c:pt>
                <c:pt idx="3">
                  <c:v>0.125</c:v>
                </c:pt>
                <c:pt idx="4">
                  <c:v>0.23100000000000001</c:v>
                </c:pt>
                <c:pt idx="5">
                  <c:v>0.17543859649122806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224240"/>
        <c:axId val="133224632"/>
      </c:barChart>
      <c:catAx>
        <c:axId val="133224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3224632"/>
        <c:crosses val="autoZero"/>
        <c:auto val="1"/>
        <c:lblAlgn val="ctr"/>
        <c:lblOffset val="100"/>
        <c:noMultiLvlLbl val="0"/>
      </c:catAx>
      <c:valAx>
        <c:axId val="1332246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crossAx val="1332242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'Вопр 1'!$A$10</c:f>
              <c:strCache>
                <c:ptCount val="1"/>
                <c:pt idx="0">
                  <c:v>Итого/Среднее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1.40350877192982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4054054054054057E-3"/>
                  <c:y val="9.7954597780540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'Вопр 1'!$H$3:$L$3</c:f>
              <c:strCache>
                <c:ptCount val="5"/>
                <c:pt idx="0">
                  <c:v>Полностью удовлетворен</c:v>
                </c:pt>
                <c:pt idx="1">
                  <c:v>Скорее удовлетворен</c:v>
                </c:pt>
                <c:pt idx="2">
                  <c:v>Не очень удовлетворен</c:v>
                </c:pt>
                <c:pt idx="3">
                  <c:v>Скорее не удовлетворен,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'Вопр 1'!$H$10:$L$10</c:f>
              <c:numCache>
                <c:formatCode>0.0%</c:formatCode>
                <c:ptCount val="5"/>
                <c:pt idx="0">
                  <c:v>0.41796418128654972</c:v>
                </c:pt>
                <c:pt idx="1">
                  <c:v>0.41303728070175438</c:v>
                </c:pt>
                <c:pt idx="2">
                  <c:v>0.13208881578947368</c:v>
                </c:pt>
                <c:pt idx="3">
                  <c:v>3.0010964912280703E-2</c:v>
                </c:pt>
                <c:pt idx="4">
                  <c:v>8.3333333333333332E-3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219536"/>
        <c:axId val="133223848"/>
      </c:barChart>
      <c:catAx>
        <c:axId val="133219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33223848"/>
        <c:crosses val="autoZero"/>
        <c:auto val="1"/>
        <c:lblAlgn val="ctr"/>
        <c:lblOffset val="100"/>
        <c:noMultiLvlLbl val="0"/>
      </c:catAx>
      <c:valAx>
        <c:axId val="133223848"/>
        <c:scaling>
          <c:orientation val="minMax"/>
          <c:max val="0.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33219536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'Вопр 9'!$A$10</c:f>
              <c:strCache>
                <c:ptCount val="1"/>
                <c:pt idx="0">
                  <c:v>Итого/Среднее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9766397124889009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'Вопр 9'!$H$3:$L$3</c:f>
              <c:strCache>
                <c:ptCount val="5"/>
                <c:pt idx="0">
                  <c:v>Конспекты лекций; записи, сделанные на практических занятиях</c:v>
                </c:pt>
                <c:pt idx="1">
                  <c:v>Учебники, рекомендованные преподавателем</c:v>
                </c:pt>
                <c:pt idx="2">
                  <c:v>Дополнительную литературу</c:v>
                </c:pt>
                <c:pt idx="3">
                  <c:v>Электронные образовательные ресурсы</c:v>
                </c:pt>
                <c:pt idx="4">
                  <c:v>Другое</c:v>
                </c:pt>
              </c:strCache>
            </c:strRef>
          </c:cat>
          <c:val>
            <c:numRef>
              <c:f>'Вопр 9'!$H$10:$L$10</c:f>
              <c:numCache>
                <c:formatCode>0.0%</c:formatCode>
                <c:ptCount val="5"/>
                <c:pt idx="0">
                  <c:v>0.60159722222222223</c:v>
                </c:pt>
                <c:pt idx="1">
                  <c:v>0.19116228070175442</c:v>
                </c:pt>
                <c:pt idx="2">
                  <c:v>5.4612573099415203E-2</c:v>
                </c:pt>
                <c:pt idx="3">
                  <c:v>0.55177997076023388</c:v>
                </c:pt>
                <c:pt idx="4">
                  <c:v>1.6959064327485378E-2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223456"/>
        <c:axId val="133219928"/>
      </c:barChart>
      <c:catAx>
        <c:axId val="133223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33219928"/>
        <c:crosses val="autoZero"/>
        <c:auto val="1"/>
        <c:lblAlgn val="ctr"/>
        <c:lblOffset val="100"/>
        <c:noMultiLvlLbl val="0"/>
      </c:catAx>
      <c:valAx>
        <c:axId val="133219928"/>
        <c:scaling>
          <c:orientation val="minMax"/>
          <c:max val="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33223456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6EF2F8-8002-43F5-BC71-2E8DC84100D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0E1DAC-4B08-40A1-8A99-D0EF142C39E5}">
      <dgm:prSet phldrT="[Текст]"/>
      <dgm:spPr/>
      <dgm:t>
        <a:bodyPr/>
        <a:lstStyle/>
        <a:p>
          <a:r>
            <a:rPr lang="ru-RU" dirty="0" smtClean="0"/>
            <a:t>Ориентация на результат</a:t>
          </a:r>
          <a:endParaRPr lang="ru-RU" dirty="0"/>
        </a:p>
      </dgm:t>
    </dgm:pt>
    <dgm:pt modelId="{1B1C6592-CB2A-4073-A747-E7200DE47601}" type="parTrans" cxnId="{A7FD62F7-67B1-4031-8815-E3C03F5A335C}">
      <dgm:prSet/>
      <dgm:spPr/>
      <dgm:t>
        <a:bodyPr/>
        <a:lstStyle/>
        <a:p>
          <a:endParaRPr lang="ru-RU"/>
        </a:p>
      </dgm:t>
    </dgm:pt>
    <dgm:pt modelId="{57B3F35A-F60F-443B-9C11-44EBB057B403}" type="sibTrans" cxnId="{A7FD62F7-67B1-4031-8815-E3C03F5A335C}">
      <dgm:prSet/>
      <dgm:spPr/>
      <dgm:t>
        <a:bodyPr/>
        <a:lstStyle/>
        <a:p>
          <a:endParaRPr lang="ru-RU"/>
        </a:p>
      </dgm:t>
    </dgm:pt>
    <dgm:pt modelId="{B3984A87-BC82-4682-B6A8-017BA5D1E726}">
      <dgm:prSet phldrT="[Текст]"/>
      <dgm:spPr/>
      <dgm:t>
        <a:bodyPr/>
        <a:lstStyle/>
        <a:p>
          <a:r>
            <a:rPr lang="ru-RU" dirty="0" smtClean="0"/>
            <a:t>ФГОС ВО</a:t>
          </a:r>
          <a:endParaRPr lang="ru-RU" dirty="0"/>
        </a:p>
      </dgm:t>
    </dgm:pt>
    <dgm:pt modelId="{F1CC00B6-52B8-4E4F-A190-70984C93747B}" type="parTrans" cxnId="{26150BEA-287D-4911-986D-6F0ED326F521}">
      <dgm:prSet/>
      <dgm:spPr/>
      <dgm:t>
        <a:bodyPr/>
        <a:lstStyle/>
        <a:p>
          <a:endParaRPr lang="ru-RU"/>
        </a:p>
      </dgm:t>
    </dgm:pt>
    <dgm:pt modelId="{30694E8D-70DC-4CAD-A5C9-E3D27FED372A}" type="sibTrans" cxnId="{26150BEA-287D-4911-986D-6F0ED326F521}">
      <dgm:prSet/>
      <dgm:spPr/>
      <dgm:t>
        <a:bodyPr/>
        <a:lstStyle/>
        <a:p>
          <a:endParaRPr lang="ru-RU"/>
        </a:p>
      </dgm:t>
    </dgm:pt>
    <dgm:pt modelId="{F13CA211-FA1B-46B6-B094-8C8ABEFF182C}">
      <dgm:prSet phldrT="[Текст]"/>
      <dgm:spPr/>
      <dgm:t>
        <a:bodyPr/>
        <a:lstStyle/>
        <a:p>
          <a:r>
            <a:rPr lang="ru-RU" dirty="0" smtClean="0"/>
            <a:t> Запросы работодателей, ФГОС ООО, ФГОС ПОО </a:t>
          </a:r>
          <a:endParaRPr lang="ru-RU" dirty="0"/>
        </a:p>
      </dgm:t>
    </dgm:pt>
    <dgm:pt modelId="{25BF5083-A07D-4AC3-A31E-5866BDCD2E05}" type="parTrans" cxnId="{482D8CB2-9F9E-43E1-A562-DD8CB46A788C}">
      <dgm:prSet/>
      <dgm:spPr/>
      <dgm:t>
        <a:bodyPr/>
        <a:lstStyle/>
        <a:p>
          <a:endParaRPr lang="ru-RU"/>
        </a:p>
      </dgm:t>
    </dgm:pt>
    <dgm:pt modelId="{C5219C7C-8BF4-478C-B621-73C56D7DFDB8}" type="sibTrans" cxnId="{482D8CB2-9F9E-43E1-A562-DD8CB46A788C}">
      <dgm:prSet/>
      <dgm:spPr/>
      <dgm:t>
        <a:bodyPr/>
        <a:lstStyle/>
        <a:p>
          <a:endParaRPr lang="ru-RU"/>
        </a:p>
      </dgm:t>
    </dgm:pt>
    <dgm:pt modelId="{50C1538F-8963-4D37-8411-36D98896FB45}">
      <dgm:prSet phldrT="[Текст]"/>
      <dgm:spPr/>
      <dgm:t>
        <a:bodyPr/>
        <a:lstStyle/>
        <a:p>
          <a:r>
            <a:rPr lang="ru-RU" dirty="0" smtClean="0"/>
            <a:t>Модульность </a:t>
          </a:r>
          <a:endParaRPr lang="ru-RU" dirty="0"/>
        </a:p>
      </dgm:t>
    </dgm:pt>
    <dgm:pt modelId="{CEFEC9F6-3C1E-4B09-BFF9-ED827417BC78}" type="parTrans" cxnId="{CF6D03BA-3CF0-48CE-A64B-5EF745D54D8E}">
      <dgm:prSet/>
      <dgm:spPr/>
      <dgm:t>
        <a:bodyPr/>
        <a:lstStyle/>
        <a:p>
          <a:endParaRPr lang="ru-RU"/>
        </a:p>
      </dgm:t>
    </dgm:pt>
    <dgm:pt modelId="{F35D08D5-30C6-4A97-9C83-E98984952E85}" type="sibTrans" cxnId="{CF6D03BA-3CF0-48CE-A64B-5EF745D54D8E}">
      <dgm:prSet/>
      <dgm:spPr/>
      <dgm:t>
        <a:bodyPr/>
        <a:lstStyle/>
        <a:p>
          <a:endParaRPr lang="ru-RU"/>
        </a:p>
      </dgm:t>
    </dgm:pt>
    <dgm:pt modelId="{2308B064-F41C-4DEC-84CD-17BE4BD764DF}">
      <dgm:prSet phldrT="[Текст]"/>
      <dgm:spPr/>
      <dgm:t>
        <a:bodyPr/>
        <a:lstStyle/>
        <a:p>
          <a:r>
            <a:rPr lang="ru-RU" dirty="0" smtClean="0"/>
            <a:t>Набор результатов по модулю </a:t>
          </a:r>
          <a:endParaRPr lang="ru-RU" dirty="0"/>
        </a:p>
      </dgm:t>
    </dgm:pt>
    <dgm:pt modelId="{D85550C3-2CAD-4C81-8F8F-50ED17FD6A2C}" type="parTrans" cxnId="{E2C620F3-5DC6-459F-A1DF-261572DC4D22}">
      <dgm:prSet/>
      <dgm:spPr/>
      <dgm:t>
        <a:bodyPr/>
        <a:lstStyle/>
        <a:p>
          <a:endParaRPr lang="ru-RU"/>
        </a:p>
      </dgm:t>
    </dgm:pt>
    <dgm:pt modelId="{74F2ADC9-C034-437D-9172-43A831CC5DE2}" type="sibTrans" cxnId="{E2C620F3-5DC6-459F-A1DF-261572DC4D22}">
      <dgm:prSet/>
      <dgm:spPr/>
      <dgm:t>
        <a:bodyPr/>
        <a:lstStyle/>
        <a:p>
          <a:endParaRPr lang="ru-RU"/>
        </a:p>
      </dgm:t>
    </dgm:pt>
    <dgm:pt modelId="{CA1DA866-EB57-4FAE-9245-53B90991E076}">
      <dgm:prSet phldrT="[Текст]"/>
      <dgm:spPr/>
      <dgm:t>
        <a:bodyPr/>
        <a:lstStyle/>
        <a:p>
          <a:r>
            <a:rPr lang="ru-RU" dirty="0" smtClean="0"/>
            <a:t>Учет потребностей обучающихся – вариативность </a:t>
          </a:r>
          <a:endParaRPr lang="ru-RU" dirty="0"/>
        </a:p>
      </dgm:t>
    </dgm:pt>
    <dgm:pt modelId="{8E7AD605-642D-4808-976F-436E26E23EE1}" type="parTrans" cxnId="{E8D4B96A-1FEC-4BC7-AC5A-BDB8672CCEE2}">
      <dgm:prSet/>
      <dgm:spPr/>
      <dgm:t>
        <a:bodyPr/>
        <a:lstStyle/>
        <a:p>
          <a:endParaRPr lang="ru-RU"/>
        </a:p>
      </dgm:t>
    </dgm:pt>
    <dgm:pt modelId="{5CD2C94C-90FC-436F-B5BF-6CB4B779C06B}" type="sibTrans" cxnId="{E8D4B96A-1FEC-4BC7-AC5A-BDB8672CCEE2}">
      <dgm:prSet/>
      <dgm:spPr/>
      <dgm:t>
        <a:bodyPr/>
        <a:lstStyle/>
        <a:p>
          <a:endParaRPr lang="ru-RU"/>
        </a:p>
      </dgm:t>
    </dgm:pt>
    <dgm:pt modelId="{7D3E7B87-5A55-46DE-94FE-82693043EFCB}">
      <dgm:prSet phldrT="[Текст]"/>
      <dgm:spPr/>
      <dgm:t>
        <a:bodyPr/>
        <a:lstStyle/>
        <a:p>
          <a:r>
            <a:rPr lang="ru-RU" dirty="0" smtClean="0"/>
            <a:t>Уровень ОПОП</a:t>
          </a:r>
          <a:endParaRPr lang="ru-RU" dirty="0"/>
        </a:p>
      </dgm:t>
    </dgm:pt>
    <dgm:pt modelId="{71E8632A-2867-4139-A183-73B87AE646B0}" type="parTrans" cxnId="{0B328282-E770-4543-BC07-B416D0D7BDCE}">
      <dgm:prSet/>
      <dgm:spPr/>
      <dgm:t>
        <a:bodyPr/>
        <a:lstStyle/>
        <a:p>
          <a:endParaRPr lang="ru-RU"/>
        </a:p>
      </dgm:t>
    </dgm:pt>
    <dgm:pt modelId="{B378C76C-A233-4A3E-BD07-4741140BB718}" type="sibTrans" cxnId="{0B328282-E770-4543-BC07-B416D0D7BDCE}">
      <dgm:prSet/>
      <dgm:spPr/>
      <dgm:t>
        <a:bodyPr/>
        <a:lstStyle/>
        <a:p>
          <a:endParaRPr lang="ru-RU"/>
        </a:p>
      </dgm:t>
    </dgm:pt>
    <dgm:pt modelId="{D5EC1E1D-903F-45EF-88B3-5AF22D75A2DD}">
      <dgm:prSet phldrT="[Текст]"/>
      <dgm:spPr/>
      <dgm:t>
        <a:bodyPr/>
        <a:lstStyle/>
        <a:p>
          <a:r>
            <a:rPr lang="ru-RU" dirty="0" smtClean="0"/>
            <a:t>Уровень модуля </a:t>
          </a:r>
          <a:endParaRPr lang="ru-RU" dirty="0"/>
        </a:p>
      </dgm:t>
    </dgm:pt>
    <dgm:pt modelId="{071730B6-ADCE-4A7C-A985-14248A2C16B7}" type="parTrans" cxnId="{0BD55551-D7D7-4605-9109-371B2AD7B658}">
      <dgm:prSet/>
      <dgm:spPr/>
      <dgm:t>
        <a:bodyPr/>
        <a:lstStyle/>
        <a:p>
          <a:endParaRPr lang="ru-RU"/>
        </a:p>
      </dgm:t>
    </dgm:pt>
    <dgm:pt modelId="{68538300-9334-4EDE-93DB-B3D1E83A46D0}" type="sibTrans" cxnId="{0BD55551-D7D7-4605-9109-371B2AD7B658}">
      <dgm:prSet/>
      <dgm:spPr/>
      <dgm:t>
        <a:bodyPr/>
        <a:lstStyle/>
        <a:p>
          <a:endParaRPr lang="ru-RU"/>
        </a:p>
      </dgm:t>
    </dgm:pt>
    <dgm:pt modelId="{0E961F40-095E-47BF-96DB-FD7C2099B41B}">
      <dgm:prSet/>
      <dgm:spPr/>
      <dgm:t>
        <a:bodyPr/>
        <a:lstStyle/>
        <a:p>
          <a:r>
            <a:rPr lang="ru-RU" dirty="0" err="1" smtClean="0"/>
            <a:t>Профстандарт</a:t>
          </a:r>
          <a:r>
            <a:rPr lang="ru-RU" dirty="0" smtClean="0"/>
            <a:t> </a:t>
          </a:r>
          <a:endParaRPr lang="ru-RU" dirty="0"/>
        </a:p>
      </dgm:t>
    </dgm:pt>
    <dgm:pt modelId="{F3CF6DD5-C420-4326-B3C4-8ABAEDE9398F}" type="parTrans" cxnId="{282EC8E8-447B-43AE-BCB9-683D05786F70}">
      <dgm:prSet/>
      <dgm:spPr/>
      <dgm:t>
        <a:bodyPr/>
        <a:lstStyle/>
        <a:p>
          <a:endParaRPr lang="ru-RU"/>
        </a:p>
      </dgm:t>
    </dgm:pt>
    <dgm:pt modelId="{ABD8A204-7C1C-4DED-AA76-2E7495A1C370}" type="sibTrans" cxnId="{282EC8E8-447B-43AE-BCB9-683D05786F70}">
      <dgm:prSet/>
      <dgm:spPr/>
      <dgm:t>
        <a:bodyPr/>
        <a:lstStyle/>
        <a:p>
          <a:endParaRPr lang="ru-RU"/>
        </a:p>
      </dgm:t>
    </dgm:pt>
    <dgm:pt modelId="{52F0945A-8218-437B-867A-5827B10477A0}">
      <dgm:prSet/>
      <dgm:spPr/>
      <dgm:t>
        <a:bodyPr/>
        <a:lstStyle/>
        <a:p>
          <a:r>
            <a:rPr lang="ru-RU" dirty="0" smtClean="0"/>
            <a:t>Уровень дисциплины</a:t>
          </a:r>
          <a:endParaRPr lang="ru-RU" dirty="0"/>
        </a:p>
      </dgm:t>
    </dgm:pt>
    <dgm:pt modelId="{B92B030E-68ED-4EEA-AE9A-C208AA8D3EEC}" type="parTrans" cxnId="{8F7A0929-AEB8-48B9-BC92-68314CC4FFDB}">
      <dgm:prSet/>
      <dgm:spPr/>
      <dgm:t>
        <a:bodyPr/>
        <a:lstStyle/>
        <a:p>
          <a:endParaRPr lang="ru-RU"/>
        </a:p>
      </dgm:t>
    </dgm:pt>
    <dgm:pt modelId="{70FAFC8D-0AAA-479A-98EF-C35495500095}" type="sibTrans" cxnId="{8F7A0929-AEB8-48B9-BC92-68314CC4FFDB}">
      <dgm:prSet/>
      <dgm:spPr/>
      <dgm:t>
        <a:bodyPr/>
        <a:lstStyle/>
        <a:p>
          <a:endParaRPr lang="ru-RU"/>
        </a:p>
      </dgm:t>
    </dgm:pt>
    <dgm:pt modelId="{451CAC41-7E6C-487E-A0C8-A030B56D5017}" type="pres">
      <dgm:prSet presAssocID="{5B6EF2F8-8002-43F5-BC71-2E8DC84100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096188-2472-4965-9EB9-865CD7FA37D6}" type="pres">
      <dgm:prSet presAssocID="{CA1DA866-EB57-4FAE-9245-53B90991E076}" presName="boxAndChildren" presStyleCnt="0"/>
      <dgm:spPr/>
    </dgm:pt>
    <dgm:pt modelId="{F2CBA620-295D-4A6B-AF3B-10DDB2DB118E}" type="pres">
      <dgm:prSet presAssocID="{CA1DA866-EB57-4FAE-9245-53B90991E076}" presName="parentTextBox" presStyleLbl="node1" presStyleIdx="0" presStyleCnt="3"/>
      <dgm:spPr/>
      <dgm:t>
        <a:bodyPr/>
        <a:lstStyle/>
        <a:p>
          <a:endParaRPr lang="ru-RU"/>
        </a:p>
      </dgm:t>
    </dgm:pt>
    <dgm:pt modelId="{20E60FFD-1C24-4DE0-B089-18247B980BDA}" type="pres">
      <dgm:prSet presAssocID="{CA1DA866-EB57-4FAE-9245-53B90991E076}" presName="entireBox" presStyleLbl="node1" presStyleIdx="0" presStyleCnt="3"/>
      <dgm:spPr/>
      <dgm:t>
        <a:bodyPr/>
        <a:lstStyle/>
        <a:p>
          <a:endParaRPr lang="ru-RU"/>
        </a:p>
      </dgm:t>
    </dgm:pt>
    <dgm:pt modelId="{E42BE037-201E-4287-8BBD-82824DC665DB}" type="pres">
      <dgm:prSet presAssocID="{CA1DA866-EB57-4FAE-9245-53B90991E076}" presName="descendantBox" presStyleCnt="0"/>
      <dgm:spPr/>
    </dgm:pt>
    <dgm:pt modelId="{277651A6-F4D9-4402-8EA1-C562EFE3298E}" type="pres">
      <dgm:prSet presAssocID="{7D3E7B87-5A55-46DE-94FE-82693043EFCB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1031D-3F3B-4A70-84B0-393BB61F5610}" type="pres">
      <dgm:prSet presAssocID="{D5EC1E1D-903F-45EF-88B3-5AF22D75A2DD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86674-7065-4C79-8553-7922E943F9C4}" type="pres">
      <dgm:prSet presAssocID="{52F0945A-8218-437B-867A-5827B10477A0}" presName="childTextBox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4D472-6B24-46B9-9EA6-F3ADF39FCE1C}" type="pres">
      <dgm:prSet presAssocID="{F35D08D5-30C6-4A97-9C83-E98984952E85}" presName="sp" presStyleCnt="0"/>
      <dgm:spPr/>
    </dgm:pt>
    <dgm:pt modelId="{DFDCF582-F422-4F89-BCF9-05FEF55BDE9F}" type="pres">
      <dgm:prSet presAssocID="{50C1538F-8963-4D37-8411-36D98896FB45}" presName="arrowAndChildren" presStyleCnt="0"/>
      <dgm:spPr/>
    </dgm:pt>
    <dgm:pt modelId="{0355D3AB-4435-4AC8-B382-39019BD50133}" type="pres">
      <dgm:prSet presAssocID="{50C1538F-8963-4D37-8411-36D98896FB45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E1649ED9-2F4F-4150-982F-42D2C65AC8B2}" type="pres">
      <dgm:prSet presAssocID="{50C1538F-8963-4D37-8411-36D98896FB45}" presName="arrow" presStyleLbl="node1" presStyleIdx="1" presStyleCnt="3"/>
      <dgm:spPr/>
      <dgm:t>
        <a:bodyPr/>
        <a:lstStyle/>
        <a:p>
          <a:endParaRPr lang="ru-RU"/>
        </a:p>
      </dgm:t>
    </dgm:pt>
    <dgm:pt modelId="{DD726CA8-5464-49A7-BF3A-EB3FEF7A1E32}" type="pres">
      <dgm:prSet presAssocID="{50C1538F-8963-4D37-8411-36D98896FB45}" presName="descendantArrow" presStyleCnt="0"/>
      <dgm:spPr/>
    </dgm:pt>
    <dgm:pt modelId="{3A68649F-4643-40B2-8F13-2A69037E8A26}" type="pres">
      <dgm:prSet presAssocID="{2308B064-F41C-4DEC-84CD-17BE4BD764DF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6002E-2066-4A9F-B8B3-8C38064F90B7}" type="pres">
      <dgm:prSet presAssocID="{57B3F35A-F60F-443B-9C11-44EBB057B403}" presName="sp" presStyleCnt="0"/>
      <dgm:spPr/>
    </dgm:pt>
    <dgm:pt modelId="{44F3FA14-4049-4B40-B49A-6F04CE73AD61}" type="pres">
      <dgm:prSet presAssocID="{E00E1DAC-4B08-40A1-8A99-D0EF142C39E5}" presName="arrowAndChildren" presStyleCnt="0"/>
      <dgm:spPr/>
    </dgm:pt>
    <dgm:pt modelId="{2B1D191C-192B-4D71-BE50-5F6B0B8A009B}" type="pres">
      <dgm:prSet presAssocID="{E00E1DAC-4B08-40A1-8A99-D0EF142C39E5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585E7BA3-10A5-41F2-BE1F-C672C1EF0B50}" type="pres">
      <dgm:prSet presAssocID="{E00E1DAC-4B08-40A1-8A99-D0EF142C39E5}" presName="arrow" presStyleLbl="node1" presStyleIdx="2" presStyleCnt="3" custLinFactNeighborX="388" custLinFactNeighborY="975"/>
      <dgm:spPr/>
      <dgm:t>
        <a:bodyPr/>
        <a:lstStyle/>
        <a:p>
          <a:endParaRPr lang="ru-RU"/>
        </a:p>
      </dgm:t>
    </dgm:pt>
    <dgm:pt modelId="{CEFA1052-75E1-4550-A279-B01C6904D512}" type="pres">
      <dgm:prSet presAssocID="{E00E1DAC-4B08-40A1-8A99-D0EF142C39E5}" presName="descendantArrow" presStyleCnt="0"/>
      <dgm:spPr/>
    </dgm:pt>
    <dgm:pt modelId="{7540B8A8-6059-4072-BB97-750EEE859D18}" type="pres">
      <dgm:prSet presAssocID="{B3984A87-BC82-4682-B6A8-017BA5D1E726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2D3A0-0C5E-4CF0-B54C-84100DA49B91}" type="pres">
      <dgm:prSet presAssocID="{0E961F40-095E-47BF-96DB-FD7C2099B41B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7B2C8-58D9-4C57-9B38-99A180966627}" type="pres">
      <dgm:prSet presAssocID="{F13CA211-FA1B-46B6-B094-8C8ABEFF182C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7A0929-AEB8-48B9-BC92-68314CC4FFDB}" srcId="{CA1DA866-EB57-4FAE-9245-53B90991E076}" destId="{52F0945A-8218-437B-867A-5827B10477A0}" srcOrd="2" destOrd="0" parTransId="{B92B030E-68ED-4EEA-AE9A-C208AA8D3EEC}" sibTransId="{70FAFC8D-0AAA-479A-98EF-C35495500095}"/>
    <dgm:cxn modelId="{482D8CB2-9F9E-43E1-A562-DD8CB46A788C}" srcId="{E00E1DAC-4B08-40A1-8A99-D0EF142C39E5}" destId="{F13CA211-FA1B-46B6-B094-8C8ABEFF182C}" srcOrd="2" destOrd="0" parTransId="{25BF5083-A07D-4AC3-A31E-5866BDCD2E05}" sibTransId="{C5219C7C-8BF4-478C-B621-73C56D7DFDB8}"/>
    <dgm:cxn modelId="{282EC8E8-447B-43AE-BCB9-683D05786F70}" srcId="{E00E1DAC-4B08-40A1-8A99-D0EF142C39E5}" destId="{0E961F40-095E-47BF-96DB-FD7C2099B41B}" srcOrd="1" destOrd="0" parTransId="{F3CF6DD5-C420-4326-B3C4-8ABAEDE9398F}" sibTransId="{ABD8A204-7C1C-4DED-AA76-2E7495A1C370}"/>
    <dgm:cxn modelId="{E8D4B96A-1FEC-4BC7-AC5A-BDB8672CCEE2}" srcId="{5B6EF2F8-8002-43F5-BC71-2E8DC84100D9}" destId="{CA1DA866-EB57-4FAE-9245-53B90991E076}" srcOrd="2" destOrd="0" parTransId="{8E7AD605-642D-4808-976F-436E26E23EE1}" sibTransId="{5CD2C94C-90FC-436F-B5BF-6CB4B779C06B}"/>
    <dgm:cxn modelId="{E52AE06F-2F11-436E-909D-331AF8C885D5}" type="presOf" srcId="{2308B064-F41C-4DEC-84CD-17BE4BD764DF}" destId="{3A68649F-4643-40B2-8F13-2A69037E8A26}" srcOrd="0" destOrd="0" presId="urn:microsoft.com/office/officeart/2005/8/layout/process4"/>
    <dgm:cxn modelId="{BCDB5960-A2D7-455C-98FD-CAC98BB5E585}" type="presOf" srcId="{D5EC1E1D-903F-45EF-88B3-5AF22D75A2DD}" destId="{C501031D-3F3B-4A70-84B0-393BB61F5610}" srcOrd="0" destOrd="0" presId="urn:microsoft.com/office/officeart/2005/8/layout/process4"/>
    <dgm:cxn modelId="{15C8F66D-361B-49B8-9FFB-3550E0612C3A}" type="presOf" srcId="{E00E1DAC-4B08-40A1-8A99-D0EF142C39E5}" destId="{2B1D191C-192B-4D71-BE50-5F6B0B8A009B}" srcOrd="0" destOrd="0" presId="urn:microsoft.com/office/officeart/2005/8/layout/process4"/>
    <dgm:cxn modelId="{CF6D03BA-3CF0-48CE-A64B-5EF745D54D8E}" srcId="{5B6EF2F8-8002-43F5-BC71-2E8DC84100D9}" destId="{50C1538F-8963-4D37-8411-36D98896FB45}" srcOrd="1" destOrd="0" parTransId="{CEFEC9F6-3C1E-4B09-BFF9-ED827417BC78}" sibTransId="{F35D08D5-30C6-4A97-9C83-E98984952E85}"/>
    <dgm:cxn modelId="{F285F1CC-D990-4799-B6C9-6A8189213B88}" type="presOf" srcId="{F13CA211-FA1B-46B6-B094-8C8ABEFF182C}" destId="{C527B2C8-58D9-4C57-9B38-99A180966627}" srcOrd="0" destOrd="0" presId="urn:microsoft.com/office/officeart/2005/8/layout/process4"/>
    <dgm:cxn modelId="{EC1EEA64-9BB3-4ACE-8CDE-E6C90E087BC4}" type="presOf" srcId="{CA1DA866-EB57-4FAE-9245-53B90991E076}" destId="{20E60FFD-1C24-4DE0-B089-18247B980BDA}" srcOrd="1" destOrd="0" presId="urn:microsoft.com/office/officeart/2005/8/layout/process4"/>
    <dgm:cxn modelId="{CC782E2E-400C-458A-8C05-9BCCC05ACB56}" type="presOf" srcId="{50C1538F-8963-4D37-8411-36D98896FB45}" destId="{0355D3AB-4435-4AC8-B382-39019BD50133}" srcOrd="0" destOrd="0" presId="urn:microsoft.com/office/officeart/2005/8/layout/process4"/>
    <dgm:cxn modelId="{3B0CC4CB-9F9F-445B-840A-82FE0518BDA6}" type="presOf" srcId="{7D3E7B87-5A55-46DE-94FE-82693043EFCB}" destId="{277651A6-F4D9-4402-8EA1-C562EFE3298E}" srcOrd="0" destOrd="0" presId="urn:microsoft.com/office/officeart/2005/8/layout/process4"/>
    <dgm:cxn modelId="{5B3E1A72-D1FE-45D9-8C32-93A90B79CBC9}" type="presOf" srcId="{CA1DA866-EB57-4FAE-9245-53B90991E076}" destId="{F2CBA620-295D-4A6B-AF3B-10DDB2DB118E}" srcOrd="0" destOrd="0" presId="urn:microsoft.com/office/officeart/2005/8/layout/process4"/>
    <dgm:cxn modelId="{DF06ACC9-9227-4A24-92D4-2F981AA023A2}" type="presOf" srcId="{5B6EF2F8-8002-43F5-BC71-2E8DC84100D9}" destId="{451CAC41-7E6C-487E-A0C8-A030B56D5017}" srcOrd="0" destOrd="0" presId="urn:microsoft.com/office/officeart/2005/8/layout/process4"/>
    <dgm:cxn modelId="{398FD9AB-EE23-43CB-8B75-29BE07DCE0C6}" type="presOf" srcId="{52F0945A-8218-437B-867A-5827B10477A0}" destId="{F4D86674-7065-4C79-8553-7922E943F9C4}" srcOrd="0" destOrd="0" presId="urn:microsoft.com/office/officeart/2005/8/layout/process4"/>
    <dgm:cxn modelId="{27B63D08-4143-4319-AE84-E3ABFC2866F8}" type="presOf" srcId="{B3984A87-BC82-4682-B6A8-017BA5D1E726}" destId="{7540B8A8-6059-4072-BB97-750EEE859D18}" srcOrd="0" destOrd="0" presId="urn:microsoft.com/office/officeart/2005/8/layout/process4"/>
    <dgm:cxn modelId="{0BD55551-D7D7-4605-9109-371B2AD7B658}" srcId="{CA1DA866-EB57-4FAE-9245-53B90991E076}" destId="{D5EC1E1D-903F-45EF-88B3-5AF22D75A2DD}" srcOrd="1" destOrd="0" parTransId="{071730B6-ADCE-4A7C-A985-14248A2C16B7}" sibTransId="{68538300-9334-4EDE-93DB-B3D1E83A46D0}"/>
    <dgm:cxn modelId="{0B328282-E770-4543-BC07-B416D0D7BDCE}" srcId="{CA1DA866-EB57-4FAE-9245-53B90991E076}" destId="{7D3E7B87-5A55-46DE-94FE-82693043EFCB}" srcOrd="0" destOrd="0" parTransId="{71E8632A-2867-4139-A183-73B87AE646B0}" sibTransId="{B378C76C-A233-4A3E-BD07-4741140BB718}"/>
    <dgm:cxn modelId="{C610E078-1815-45FF-B022-9B94BB189F7F}" type="presOf" srcId="{E00E1DAC-4B08-40A1-8A99-D0EF142C39E5}" destId="{585E7BA3-10A5-41F2-BE1F-C672C1EF0B50}" srcOrd="1" destOrd="0" presId="urn:microsoft.com/office/officeart/2005/8/layout/process4"/>
    <dgm:cxn modelId="{E2C620F3-5DC6-459F-A1DF-261572DC4D22}" srcId="{50C1538F-8963-4D37-8411-36D98896FB45}" destId="{2308B064-F41C-4DEC-84CD-17BE4BD764DF}" srcOrd="0" destOrd="0" parTransId="{D85550C3-2CAD-4C81-8F8F-50ED17FD6A2C}" sibTransId="{74F2ADC9-C034-437D-9172-43A831CC5DE2}"/>
    <dgm:cxn modelId="{82FCC033-2842-4E7F-8D82-DC7B2FF80D4D}" type="presOf" srcId="{50C1538F-8963-4D37-8411-36D98896FB45}" destId="{E1649ED9-2F4F-4150-982F-42D2C65AC8B2}" srcOrd="1" destOrd="0" presId="urn:microsoft.com/office/officeart/2005/8/layout/process4"/>
    <dgm:cxn modelId="{26150BEA-287D-4911-986D-6F0ED326F521}" srcId="{E00E1DAC-4B08-40A1-8A99-D0EF142C39E5}" destId="{B3984A87-BC82-4682-B6A8-017BA5D1E726}" srcOrd="0" destOrd="0" parTransId="{F1CC00B6-52B8-4E4F-A190-70984C93747B}" sibTransId="{30694E8D-70DC-4CAD-A5C9-E3D27FED372A}"/>
    <dgm:cxn modelId="{A7FD62F7-67B1-4031-8815-E3C03F5A335C}" srcId="{5B6EF2F8-8002-43F5-BC71-2E8DC84100D9}" destId="{E00E1DAC-4B08-40A1-8A99-D0EF142C39E5}" srcOrd="0" destOrd="0" parTransId="{1B1C6592-CB2A-4073-A747-E7200DE47601}" sibTransId="{57B3F35A-F60F-443B-9C11-44EBB057B403}"/>
    <dgm:cxn modelId="{A6F7131C-AE7C-46F4-91A4-43B4349E5A92}" type="presOf" srcId="{0E961F40-095E-47BF-96DB-FD7C2099B41B}" destId="{D9B2D3A0-0C5E-4CF0-B54C-84100DA49B91}" srcOrd="0" destOrd="0" presId="urn:microsoft.com/office/officeart/2005/8/layout/process4"/>
    <dgm:cxn modelId="{B6B933EB-D1A4-4877-82E8-B024D0DA8F43}" type="presParOf" srcId="{451CAC41-7E6C-487E-A0C8-A030B56D5017}" destId="{28096188-2472-4965-9EB9-865CD7FA37D6}" srcOrd="0" destOrd="0" presId="urn:microsoft.com/office/officeart/2005/8/layout/process4"/>
    <dgm:cxn modelId="{4864EF47-49CC-406C-9DB3-84156940CF47}" type="presParOf" srcId="{28096188-2472-4965-9EB9-865CD7FA37D6}" destId="{F2CBA620-295D-4A6B-AF3B-10DDB2DB118E}" srcOrd="0" destOrd="0" presId="urn:microsoft.com/office/officeart/2005/8/layout/process4"/>
    <dgm:cxn modelId="{8BC28C18-FDE0-44FD-AA00-DFFE1A2B18F4}" type="presParOf" srcId="{28096188-2472-4965-9EB9-865CD7FA37D6}" destId="{20E60FFD-1C24-4DE0-B089-18247B980BDA}" srcOrd="1" destOrd="0" presId="urn:microsoft.com/office/officeart/2005/8/layout/process4"/>
    <dgm:cxn modelId="{FD3890E8-7947-4E55-AE4B-FC15DA71E09F}" type="presParOf" srcId="{28096188-2472-4965-9EB9-865CD7FA37D6}" destId="{E42BE037-201E-4287-8BBD-82824DC665DB}" srcOrd="2" destOrd="0" presId="urn:microsoft.com/office/officeart/2005/8/layout/process4"/>
    <dgm:cxn modelId="{C23723E7-1351-4D07-BFF5-1A274C491F63}" type="presParOf" srcId="{E42BE037-201E-4287-8BBD-82824DC665DB}" destId="{277651A6-F4D9-4402-8EA1-C562EFE3298E}" srcOrd="0" destOrd="0" presId="urn:microsoft.com/office/officeart/2005/8/layout/process4"/>
    <dgm:cxn modelId="{4AC9025A-35E6-444B-8CCF-DF4B20B73CD4}" type="presParOf" srcId="{E42BE037-201E-4287-8BBD-82824DC665DB}" destId="{C501031D-3F3B-4A70-84B0-393BB61F5610}" srcOrd="1" destOrd="0" presId="urn:microsoft.com/office/officeart/2005/8/layout/process4"/>
    <dgm:cxn modelId="{55B6AFCB-4725-4086-9C22-C6ADBCD9D09C}" type="presParOf" srcId="{E42BE037-201E-4287-8BBD-82824DC665DB}" destId="{F4D86674-7065-4C79-8553-7922E943F9C4}" srcOrd="2" destOrd="0" presId="urn:microsoft.com/office/officeart/2005/8/layout/process4"/>
    <dgm:cxn modelId="{C8B3E639-9D81-486E-8054-FF2A5575BF16}" type="presParOf" srcId="{451CAC41-7E6C-487E-A0C8-A030B56D5017}" destId="{ACC4D472-6B24-46B9-9EA6-F3ADF39FCE1C}" srcOrd="1" destOrd="0" presId="urn:microsoft.com/office/officeart/2005/8/layout/process4"/>
    <dgm:cxn modelId="{0C2C1E67-0035-4FDD-9A0B-819379FA8C3C}" type="presParOf" srcId="{451CAC41-7E6C-487E-A0C8-A030B56D5017}" destId="{DFDCF582-F422-4F89-BCF9-05FEF55BDE9F}" srcOrd="2" destOrd="0" presId="urn:microsoft.com/office/officeart/2005/8/layout/process4"/>
    <dgm:cxn modelId="{0098DA5A-47E3-4329-8F45-BB9D96F0EF54}" type="presParOf" srcId="{DFDCF582-F422-4F89-BCF9-05FEF55BDE9F}" destId="{0355D3AB-4435-4AC8-B382-39019BD50133}" srcOrd="0" destOrd="0" presId="urn:microsoft.com/office/officeart/2005/8/layout/process4"/>
    <dgm:cxn modelId="{8BAD758A-42B5-47BF-BF7F-46A450FE022C}" type="presParOf" srcId="{DFDCF582-F422-4F89-BCF9-05FEF55BDE9F}" destId="{E1649ED9-2F4F-4150-982F-42D2C65AC8B2}" srcOrd="1" destOrd="0" presId="urn:microsoft.com/office/officeart/2005/8/layout/process4"/>
    <dgm:cxn modelId="{07EF69BC-A526-4DDE-9669-9162A50D8E66}" type="presParOf" srcId="{DFDCF582-F422-4F89-BCF9-05FEF55BDE9F}" destId="{DD726CA8-5464-49A7-BF3A-EB3FEF7A1E32}" srcOrd="2" destOrd="0" presId="urn:microsoft.com/office/officeart/2005/8/layout/process4"/>
    <dgm:cxn modelId="{7DD6F807-6222-484C-B5CE-E7B6CCA664E6}" type="presParOf" srcId="{DD726CA8-5464-49A7-BF3A-EB3FEF7A1E32}" destId="{3A68649F-4643-40B2-8F13-2A69037E8A26}" srcOrd="0" destOrd="0" presId="urn:microsoft.com/office/officeart/2005/8/layout/process4"/>
    <dgm:cxn modelId="{289FBBFA-6F70-4573-97EB-DDBD2D4CBDC2}" type="presParOf" srcId="{451CAC41-7E6C-487E-A0C8-A030B56D5017}" destId="{E9D6002E-2066-4A9F-B8B3-8C38064F90B7}" srcOrd="3" destOrd="0" presId="urn:microsoft.com/office/officeart/2005/8/layout/process4"/>
    <dgm:cxn modelId="{8A49B5FC-6341-4FA1-ABE1-474C20CDC008}" type="presParOf" srcId="{451CAC41-7E6C-487E-A0C8-A030B56D5017}" destId="{44F3FA14-4049-4B40-B49A-6F04CE73AD61}" srcOrd="4" destOrd="0" presId="urn:microsoft.com/office/officeart/2005/8/layout/process4"/>
    <dgm:cxn modelId="{8A2235EE-2D5C-412E-B821-ED54415BAD77}" type="presParOf" srcId="{44F3FA14-4049-4B40-B49A-6F04CE73AD61}" destId="{2B1D191C-192B-4D71-BE50-5F6B0B8A009B}" srcOrd="0" destOrd="0" presId="urn:microsoft.com/office/officeart/2005/8/layout/process4"/>
    <dgm:cxn modelId="{25E4F898-DE87-4BBF-A465-044AC1EB1388}" type="presParOf" srcId="{44F3FA14-4049-4B40-B49A-6F04CE73AD61}" destId="{585E7BA3-10A5-41F2-BE1F-C672C1EF0B50}" srcOrd="1" destOrd="0" presId="urn:microsoft.com/office/officeart/2005/8/layout/process4"/>
    <dgm:cxn modelId="{B6C8DDA8-D360-4711-85A7-BB059E7D5D90}" type="presParOf" srcId="{44F3FA14-4049-4B40-B49A-6F04CE73AD61}" destId="{CEFA1052-75E1-4550-A279-B01C6904D512}" srcOrd="2" destOrd="0" presId="urn:microsoft.com/office/officeart/2005/8/layout/process4"/>
    <dgm:cxn modelId="{78FD5A85-C616-449F-8C6B-981B51D26D6C}" type="presParOf" srcId="{CEFA1052-75E1-4550-A279-B01C6904D512}" destId="{7540B8A8-6059-4072-BB97-750EEE859D18}" srcOrd="0" destOrd="0" presId="urn:microsoft.com/office/officeart/2005/8/layout/process4"/>
    <dgm:cxn modelId="{4230C308-5E7C-4C7F-AC23-57C2A53E977B}" type="presParOf" srcId="{CEFA1052-75E1-4550-A279-B01C6904D512}" destId="{D9B2D3A0-0C5E-4CF0-B54C-84100DA49B91}" srcOrd="1" destOrd="0" presId="urn:microsoft.com/office/officeart/2005/8/layout/process4"/>
    <dgm:cxn modelId="{E8E82EB6-8CF6-4C3D-A990-26E1B3563354}" type="presParOf" srcId="{CEFA1052-75E1-4550-A279-B01C6904D512}" destId="{C527B2C8-58D9-4C57-9B38-99A180966627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ACA17A-1B5B-4E70-8D55-CB40A405EC17}" type="doc">
      <dgm:prSet loTypeId="urn:microsoft.com/office/officeart/2008/layout/RadialCluster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BB31D4A-8E3A-4BED-9931-C2EBE03E37BC}">
      <dgm:prSet phldrT="[Текст]"/>
      <dgm:spPr/>
      <dgm:t>
        <a:bodyPr/>
        <a:lstStyle/>
        <a:p>
          <a:r>
            <a:rPr lang="ru-RU" dirty="0" smtClean="0"/>
            <a:t>НГПУ</a:t>
          </a:r>
          <a:endParaRPr lang="ru-RU" dirty="0"/>
        </a:p>
      </dgm:t>
    </dgm:pt>
    <dgm:pt modelId="{9764DD37-40E9-43C4-9399-6B4491160244}" type="parTrans" cxnId="{B845A612-1B5B-4AD6-A237-AAB5DA9000FD}">
      <dgm:prSet/>
      <dgm:spPr/>
      <dgm:t>
        <a:bodyPr/>
        <a:lstStyle/>
        <a:p>
          <a:endParaRPr lang="ru-RU"/>
        </a:p>
      </dgm:t>
    </dgm:pt>
    <dgm:pt modelId="{FD2B573A-1B66-49C1-BB72-B5845657F6EC}" type="sibTrans" cxnId="{B845A612-1B5B-4AD6-A237-AAB5DA9000FD}">
      <dgm:prSet/>
      <dgm:spPr/>
      <dgm:t>
        <a:bodyPr/>
        <a:lstStyle/>
        <a:p>
          <a:endParaRPr lang="ru-RU"/>
        </a:p>
      </dgm:t>
    </dgm:pt>
    <dgm:pt modelId="{AF3A3E96-F2DA-408C-8AAB-0CBA7B19B073}">
      <dgm:prSet phldrT="[Текст]" custT="1"/>
      <dgm:spPr/>
      <dgm:t>
        <a:bodyPr/>
        <a:lstStyle/>
        <a:p>
          <a:pPr algn="ctr">
            <a:lnSpc>
              <a:spcPct val="90000"/>
            </a:lnSpc>
          </a:pPr>
          <a:endParaRPr lang="ru-RU" sz="1800" dirty="0" smtClean="0"/>
        </a:p>
        <a:p>
          <a:pPr algn="ctr">
            <a:lnSpc>
              <a:spcPct val="90000"/>
            </a:lnSpc>
          </a:pPr>
          <a:r>
            <a:rPr lang="ru-RU" sz="1800" dirty="0" err="1" smtClean="0"/>
            <a:t>Стажировочные</a:t>
          </a:r>
          <a:r>
            <a:rPr lang="ru-RU" sz="1800" dirty="0" smtClean="0"/>
            <a:t> площадки</a:t>
          </a:r>
        </a:p>
        <a:p>
          <a:pPr algn="ctr">
            <a:lnSpc>
              <a:spcPct val="90000"/>
            </a:lnSpc>
          </a:pPr>
          <a:r>
            <a:rPr lang="ru-RU" sz="1200" dirty="0" smtClean="0"/>
            <a:t>Лицеи, гимназии, колледжи, предприятия</a:t>
          </a:r>
        </a:p>
        <a:p>
          <a:pPr algn="ctr">
            <a:lnSpc>
              <a:spcPct val="90000"/>
            </a:lnSpc>
          </a:pPr>
          <a:endParaRPr lang="ru-RU" sz="1700" dirty="0"/>
        </a:p>
      </dgm:t>
    </dgm:pt>
    <dgm:pt modelId="{C00F84D3-4A6F-4D4F-B40F-3EA4B8E3CE45}" type="parTrans" cxnId="{D222CBDD-B8BF-4CFA-A7A0-1BA0DE78CA68}">
      <dgm:prSet/>
      <dgm:spPr/>
      <dgm:t>
        <a:bodyPr/>
        <a:lstStyle/>
        <a:p>
          <a:endParaRPr lang="ru-RU"/>
        </a:p>
      </dgm:t>
    </dgm:pt>
    <dgm:pt modelId="{1FE767F1-F99E-47CE-A121-9FCE92E0487E}" type="sibTrans" cxnId="{D222CBDD-B8BF-4CFA-A7A0-1BA0DE78CA68}">
      <dgm:prSet/>
      <dgm:spPr/>
      <dgm:t>
        <a:bodyPr/>
        <a:lstStyle/>
        <a:p>
          <a:endParaRPr lang="ru-RU"/>
        </a:p>
      </dgm:t>
    </dgm:pt>
    <dgm:pt modelId="{7B1865A8-5C0C-4534-83A2-E3663E264F7E}">
      <dgm:prSet phldrT="[Текст]" custT="1"/>
      <dgm:spPr/>
      <dgm:t>
        <a:bodyPr/>
        <a:lstStyle/>
        <a:p>
          <a:r>
            <a:rPr lang="ru-RU" sz="1800" dirty="0" smtClean="0"/>
            <a:t>Базовые  кафедры</a:t>
          </a:r>
        </a:p>
        <a:p>
          <a:r>
            <a:rPr lang="ru-RU" sz="1200" dirty="0" smtClean="0"/>
            <a:t>(кафедра психологии педагогики на базе  ГБОУ НСО</a:t>
          </a:r>
          <a:r>
            <a:rPr lang="en-US" sz="1200" dirty="0" smtClean="0"/>
            <a:t> </a:t>
          </a:r>
          <a:r>
            <a:rPr lang="ru-RU" sz="1200" dirty="0" smtClean="0"/>
            <a:t>«Областной центр диагностики и консультирования»)</a:t>
          </a:r>
          <a:endParaRPr lang="ru-RU" sz="1200" dirty="0"/>
        </a:p>
      </dgm:t>
    </dgm:pt>
    <dgm:pt modelId="{6AA12D90-E8E1-4D17-829E-0D21E31BB1CA}" type="parTrans" cxnId="{6911AD5F-2E1F-4EA3-B971-891C1065D049}">
      <dgm:prSet/>
      <dgm:spPr/>
      <dgm:t>
        <a:bodyPr/>
        <a:lstStyle/>
        <a:p>
          <a:endParaRPr lang="ru-RU"/>
        </a:p>
      </dgm:t>
    </dgm:pt>
    <dgm:pt modelId="{C132BBE9-57A8-48A0-A1C6-99848D6B046A}" type="sibTrans" cxnId="{6911AD5F-2E1F-4EA3-B971-891C1065D049}">
      <dgm:prSet/>
      <dgm:spPr/>
      <dgm:t>
        <a:bodyPr/>
        <a:lstStyle/>
        <a:p>
          <a:endParaRPr lang="ru-RU"/>
        </a:p>
      </dgm:t>
    </dgm:pt>
    <dgm:pt modelId="{043078AC-B183-4CB0-A394-0D29DCF495E7}">
      <dgm:prSet phldrT="[Текст]" custT="1"/>
      <dgm:spPr/>
      <dgm:t>
        <a:bodyPr/>
        <a:lstStyle/>
        <a:p>
          <a:r>
            <a:rPr lang="ru-RU" sz="1900" dirty="0" smtClean="0"/>
            <a:t> </a:t>
          </a:r>
          <a:r>
            <a:rPr lang="ru-RU" sz="1800" dirty="0" smtClean="0"/>
            <a:t>Учреждения науки и культуры,  вузы</a:t>
          </a:r>
          <a:endParaRPr lang="ru-RU" sz="1800" dirty="0"/>
        </a:p>
      </dgm:t>
    </dgm:pt>
    <dgm:pt modelId="{CC73491E-249A-4D69-B201-673A3CC6DCD6}" type="parTrans" cxnId="{9562CEA2-6366-4EE8-AB2D-2D0EBA4CEE7A}">
      <dgm:prSet/>
      <dgm:spPr/>
      <dgm:t>
        <a:bodyPr/>
        <a:lstStyle/>
        <a:p>
          <a:endParaRPr lang="ru-RU"/>
        </a:p>
      </dgm:t>
    </dgm:pt>
    <dgm:pt modelId="{40B71CAD-135A-4C52-BEC9-18AA25ADB492}" type="sibTrans" cxnId="{9562CEA2-6366-4EE8-AB2D-2D0EBA4CEE7A}">
      <dgm:prSet/>
      <dgm:spPr/>
      <dgm:t>
        <a:bodyPr/>
        <a:lstStyle/>
        <a:p>
          <a:endParaRPr lang="ru-RU"/>
        </a:p>
      </dgm:t>
    </dgm:pt>
    <dgm:pt modelId="{5E6FBADC-C6E8-4ABA-84FB-D9C67E7260C7}">
      <dgm:prSet custT="1"/>
      <dgm:spPr/>
      <dgm:t>
        <a:bodyPr/>
        <a:lstStyle/>
        <a:p>
          <a:r>
            <a:rPr lang="ru-RU" sz="1800" dirty="0" smtClean="0"/>
            <a:t>Инновационные площадки </a:t>
          </a:r>
        </a:p>
        <a:p>
          <a:r>
            <a:rPr lang="ru-RU" sz="1300" dirty="0" smtClean="0"/>
            <a:t> лицеи и гимназии </a:t>
          </a:r>
          <a:endParaRPr lang="ru-RU" sz="1300" dirty="0"/>
        </a:p>
      </dgm:t>
    </dgm:pt>
    <dgm:pt modelId="{00DC12A8-B92C-4FBE-B2DF-7E94FF27EE6D}" type="parTrans" cxnId="{7676BD17-7208-42DA-B98D-FAC93E756E2F}">
      <dgm:prSet/>
      <dgm:spPr/>
      <dgm:t>
        <a:bodyPr/>
        <a:lstStyle/>
        <a:p>
          <a:endParaRPr lang="ru-RU"/>
        </a:p>
      </dgm:t>
    </dgm:pt>
    <dgm:pt modelId="{ED60BAE5-F7FB-4928-8798-76F3397778B3}" type="sibTrans" cxnId="{7676BD17-7208-42DA-B98D-FAC93E756E2F}">
      <dgm:prSet/>
      <dgm:spPr/>
      <dgm:t>
        <a:bodyPr/>
        <a:lstStyle/>
        <a:p>
          <a:endParaRPr lang="ru-RU"/>
        </a:p>
      </dgm:t>
    </dgm:pt>
    <dgm:pt modelId="{5705F6A3-67D8-4F94-8BA5-B9EC0C7D7EA4}">
      <dgm:prSet custT="1"/>
      <dgm:spPr/>
      <dgm:t>
        <a:bodyPr/>
        <a:lstStyle/>
        <a:p>
          <a:r>
            <a:rPr lang="ru-RU" sz="1800" dirty="0" smtClean="0"/>
            <a:t>Малые инновационные предприятия </a:t>
          </a:r>
          <a:endParaRPr lang="ru-RU" sz="1800" dirty="0"/>
        </a:p>
      </dgm:t>
    </dgm:pt>
    <dgm:pt modelId="{30B79A60-423C-4D17-9ABF-34A534536543}" type="parTrans" cxnId="{0D812411-CB39-473F-9199-2FE4F52A45EF}">
      <dgm:prSet/>
      <dgm:spPr/>
      <dgm:t>
        <a:bodyPr/>
        <a:lstStyle/>
        <a:p>
          <a:endParaRPr lang="ru-RU"/>
        </a:p>
      </dgm:t>
    </dgm:pt>
    <dgm:pt modelId="{7C6136D0-C0BD-4AAD-89D0-BC1662BEB2E0}" type="sibTrans" cxnId="{0D812411-CB39-473F-9199-2FE4F52A45EF}">
      <dgm:prSet/>
      <dgm:spPr/>
      <dgm:t>
        <a:bodyPr/>
        <a:lstStyle/>
        <a:p>
          <a:endParaRPr lang="ru-RU"/>
        </a:p>
      </dgm:t>
    </dgm:pt>
    <dgm:pt modelId="{4EE8C0BC-D92A-4042-9A85-EFC84718D722}">
      <dgm:prSet custT="1"/>
      <dgm:spPr/>
      <dgm:t>
        <a:bodyPr/>
        <a:lstStyle/>
        <a:p>
          <a:r>
            <a:rPr lang="ru-RU" sz="1800" dirty="0" smtClean="0"/>
            <a:t>Органы управления образованием </a:t>
          </a:r>
          <a:endParaRPr lang="ru-RU" sz="1800" dirty="0"/>
        </a:p>
      </dgm:t>
    </dgm:pt>
    <dgm:pt modelId="{A6911254-5CBD-45EF-8611-C4F8A50E0D57}" type="parTrans" cxnId="{AA44120B-D96A-4E9B-B372-39C81A66F77D}">
      <dgm:prSet/>
      <dgm:spPr/>
      <dgm:t>
        <a:bodyPr/>
        <a:lstStyle/>
        <a:p>
          <a:endParaRPr lang="ru-RU"/>
        </a:p>
      </dgm:t>
    </dgm:pt>
    <dgm:pt modelId="{A2BF39FB-2733-459C-938F-45FB5F8127F2}" type="sibTrans" cxnId="{AA44120B-D96A-4E9B-B372-39C81A66F77D}">
      <dgm:prSet/>
      <dgm:spPr/>
      <dgm:t>
        <a:bodyPr/>
        <a:lstStyle/>
        <a:p>
          <a:endParaRPr lang="ru-RU"/>
        </a:p>
      </dgm:t>
    </dgm:pt>
    <dgm:pt modelId="{089746B3-809C-4F0C-9CFC-130505EAA971}">
      <dgm:prSet custT="1"/>
      <dgm:spPr/>
      <dgm:t>
        <a:bodyPr/>
        <a:lstStyle/>
        <a:p>
          <a:r>
            <a:rPr lang="ru-RU" sz="1800" dirty="0" smtClean="0"/>
            <a:t>Вузы – партнёры</a:t>
          </a:r>
        </a:p>
        <a:p>
          <a:r>
            <a:rPr lang="ru-RU" sz="1200" dirty="0" smtClean="0"/>
            <a:t>НГПУ им. К. Минина,</a:t>
          </a:r>
        </a:p>
        <a:p>
          <a:r>
            <a:rPr lang="ru-RU" sz="1200" dirty="0" smtClean="0"/>
            <a:t>РГПУ им. А.И. Герцена,</a:t>
          </a:r>
        </a:p>
        <a:p>
          <a:r>
            <a:rPr lang="ru-RU" sz="1200" dirty="0" smtClean="0"/>
            <a:t>МПГУ,  ЧГПУ, </a:t>
          </a:r>
          <a:r>
            <a:rPr lang="ru-RU" sz="1200" dirty="0" err="1" smtClean="0"/>
            <a:t>АлтГПУ</a:t>
          </a:r>
          <a:r>
            <a:rPr lang="ru-RU" sz="1200" dirty="0" smtClean="0"/>
            <a:t>, </a:t>
          </a:r>
          <a:r>
            <a:rPr lang="ru-RU" sz="1200" dirty="0" err="1" smtClean="0"/>
            <a:t>ОмГПУ</a:t>
          </a:r>
          <a:r>
            <a:rPr lang="ru-RU" sz="1200" dirty="0" smtClean="0"/>
            <a:t> </a:t>
          </a:r>
          <a:endParaRPr lang="ru-RU" sz="1200" dirty="0"/>
        </a:p>
      </dgm:t>
    </dgm:pt>
    <dgm:pt modelId="{F06180D2-2326-44AA-9800-BE20DC7C2146}" type="parTrans" cxnId="{3A52C5B2-505F-4AAD-93FB-25F792F56EF1}">
      <dgm:prSet/>
      <dgm:spPr/>
      <dgm:t>
        <a:bodyPr/>
        <a:lstStyle/>
        <a:p>
          <a:endParaRPr lang="ru-RU"/>
        </a:p>
      </dgm:t>
    </dgm:pt>
    <dgm:pt modelId="{5CAB1029-A92C-4491-9436-EB1C0A4B32BB}" type="sibTrans" cxnId="{3A52C5B2-505F-4AAD-93FB-25F792F56EF1}">
      <dgm:prSet/>
      <dgm:spPr/>
      <dgm:t>
        <a:bodyPr/>
        <a:lstStyle/>
        <a:p>
          <a:endParaRPr lang="ru-RU"/>
        </a:p>
      </dgm:t>
    </dgm:pt>
    <dgm:pt modelId="{57DA8B46-2C93-4CAD-B71D-B768F790FE09}" type="pres">
      <dgm:prSet presAssocID="{7CACA17A-1B5B-4E70-8D55-CB40A405EC1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86B1D57-60BB-4CEE-B6D1-9204110B4A90}" type="pres">
      <dgm:prSet presAssocID="{DBB31D4A-8E3A-4BED-9931-C2EBE03E37BC}" presName="singleCycle" presStyleCnt="0"/>
      <dgm:spPr/>
    </dgm:pt>
    <dgm:pt modelId="{81B83FA2-9C67-4BB4-B512-4967E8936716}" type="pres">
      <dgm:prSet presAssocID="{DBB31D4A-8E3A-4BED-9931-C2EBE03E37BC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62972604-99DC-4DCF-B481-08D5560702A3}" type="pres">
      <dgm:prSet presAssocID="{C00F84D3-4A6F-4D4F-B40F-3EA4B8E3CE45}" presName="Name56" presStyleLbl="parChTrans1D2" presStyleIdx="0" presStyleCnt="7"/>
      <dgm:spPr/>
      <dgm:t>
        <a:bodyPr/>
        <a:lstStyle/>
        <a:p>
          <a:endParaRPr lang="ru-RU"/>
        </a:p>
      </dgm:t>
    </dgm:pt>
    <dgm:pt modelId="{872AF7CF-84A0-418D-BBC1-1616960EA4C5}" type="pres">
      <dgm:prSet presAssocID="{AF3A3E96-F2DA-408C-8AAB-0CBA7B19B073}" presName="text0" presStyleLbl="node1" presStyleIdx="1" presStyleCnt="8" custScaleX="193687" custScaleY="96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E429C-F503-41D4-B89E-DD29A99A9FF0}" type="pres">
      <dgm:prSet presAssocID="{6AA12D90-E8E1-4D17-829E-0D21E31BB1CA}" presName="Name56" presStyleLbl="parChTrans1D2" presStyleIdx="1" presStyleCnt="7"/>
      <dgm:spPr/>
      <dgm:t>
        <a:bodyPr/>
        <a:lstStyle/>
        <a:p>
          <a:endParaRPr lang="ru-RU"/>
        </a:p>
      </dgm:t>
    </dgm:pt>
    <dgm:pt modelId="{BADCC074-CC41-405D-976A-18DBC55C8D56}" type="pres">
      <dgm:prSet presAssocID="{7B1865A8-5C0C-4534-83A2-E3663E264F7E}" presName="text0" presStyleLbl="node1" presStyleIdx="2" presStyleCnt="8" custScaleX="227827" custRadScaleRad="127652" custRadScaleInc="39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10BC2-7BFC-467D-9ED7-0E35D2D2A77D}" type="pres">
      <dgm:prSet presAssocID="{00DC12A8-B92C-4FBE-B2DF-7E94FF27EE6D}" presName="Name56" presStyleLbl="parChTrans1D2" presStyleIdx="2" presStyleCnt="7"/>
      <dgm:spPr/>
      <dgm:t>
        <a:bodyPr/>
        <a:lstStyle/>
        <a:p>
          <a:endParaRPr lang="ru-RU"/>
        </a:p>
      </dgm:t>
    </dgm:pt>
    <dgm:pt modelId="{8E98A179-0A40-40FD-8B4E-880E4C14C076}" type="pres">
      <dgm:prSet presAssocID="{5E6FBADC-C6E8-4ABA-84FB-D9C67E7260C7}" presName="text0" presStyleLbl="node1" presStyleIdx="3" presStyleCnt="8" custScaleX="173433" custRadScaleRad="126547" custRadScaleInc="-24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125AF-4DC4-4358-A412-ED08C3687934}" type="pres">
      <dgm:prSet presAssocID="{A6911254-5CBD-45EF-8611-C4F8A50E0D57}" presName="Name56" presStyleLbl="parChTrans1D2" presStyleIdx="3" presStyleCnt="7"/>
      <dgm:spPr/>
      <dgm:t>
        <a:bodyPr/>
        <a:lstStyle/>
        <a:p>
          <a:endParaRPr lang="ru-RU"/>
        </a:p>
      </dgm:t>
    </dgm:pt>
    <dgm:pt modelId="{F6269322-C8F9-471B-B221-D13CA264F81F}" type="pres">
      <dgm:prSet presAssocID="{4EE8C0BC-D92A-4042-9A85-EFC84718D722}" presName="text0" presStyleLbl="node1" presStyleIdx="4" presStyleCnt="8" custScaleX="209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91FA1-C4B9-4C50-BF19-7FDFE5BE374E}" type="pres">
      <dgm:prSet presAssocID="{30B79A60-423C-4D17-9ABF-34A534536543}" presName="Name56" presStyleLbl="parChTrans1D2" presStyleIdx="4" presStyleCnt="7"/>
      <dgm:spPr/>
      <dgm:t>
        <a:bodyPr/>
        <a:lstStyle/>
        <a:p>
          <a:endParaRPr lang="ru-RU"/>
        </a:p>
      </dgm:t>
    </dgm:pt>
    <dgm:pt modelId="{059F7D9D-E971-4972-8A35-F32C98889091}" type="pres">
      <dgm:prSet presAssocID="{5705F6A3-67D8-4F94-8BA5-B9EC0C7D7EA4}" presName="text0" presStyleLbl="node1" presStyleIdx="5" presStyleCnt="8" custScaleX="192721" custRadScaleRad="114813" custRadScaleInc="50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2BF5F-7076-4297-8D09-0267ADBE9649}" type="pres">
      <dgm:prSet presAssocID="{CC73491E-249A-4D69-B201-673A3CC6DCD6}" presName="Name56" presStyleLbl="parChTrans1D2" presStyleIdx="5" presStyleCnt="7"/>
      <dgm:spPr/>
      <dgm:t>
        <a:bodyPr/>
        <a:lstStyle/>
        <a:p>
          <a:endParaRPr lang="ru-RU"/>
        </a:p>
      </dgm:t>
    </dgm:pt>
    <dgm:pt modelId="{35810272-A7DA-4B9B-88EC-EB7D8B0A4429}" type="pres">
      <dgm:prSet presAssocID="{043078AC-B183-4CB0-A394-0D29DCF495E7}" presName="text0" presStyleLbl="node1" presStyleIdx="6" presStyleCnt="8" custScaleX="175660" custRadScaleRad="122832" custRadScaleInc="13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A6278-A373-4E61-B234-77EE39E0C401}" type="pres">
      <dgm:prSet presAssocID="{F06180D2-2326-44AA-9800-BE20DC7C2146}" presName="Name56" presStyleLbl="parChTrans1D2" presStyleIdx="6" presStyleCnt="7"/>
      <dgm:spPr/>
      <dgm:t>
        <a:bodyPr/>
        <a:lstStyle/>
        <a:p>
          <a:endParaRPr lang="ru-RU"/>
        </a:p>
      </dgm:t>
    </dgm:pt>
    <dgm:pt modelId="{BDFC3ED5-778F-47E6-BF8F-C3C6F1200C52}" type="pres">
      <dgm:prSet presAssocID="{089746B3-809C-4F0C-9CFC-130505EAA971}" presName="text0" presStyleLbl="node1" presStyleIdx="7" presStyleCnt="8" custScaleX="213063" custScaleY="97899" custRadScaleRad="120975" custRadScaleInc="-26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95142C-7364-4C48-8972-926F70113FA9}" type="presOf" srcId="{C00F84D3-4A6F-4D4F-B40F-3EA4B8E3CE45}" destId="{62972604-99DC-4DCF-B481-08D5560702A3}" srcOrd="0" destOrd="0" presId="urn:microsoft.com/office/officeart/2008/layout/RadialCluster"/>
    <dgm:cxn modelId="{F2C0EB31-44CB-4A89-959D-7A2DCD39A680}" type="presOf" srcId="{7CACA17A-1B5B-4E70-8D55-CB40A405EC17}" destId="{57DA8B46-2C93-4CAD-B71D-B768F790FE09}" srcOrd="0" destOrd="0" presId="urn:microsoft.com/office/officeart/2008/layout/RadialCluster"/>
    <dgm:cxn modelId="{8D4CE6D4-E23A-43A5-91AA-C92303F1D19A}" type="presOf" srcId="{7B1865A8-5C0C-4534-83A2-E3663E264F7E}" destId="{BADCC074-CC41-405D-976A-18DBC55C8D56}" srcOrd="0" destOrd="0" presId="urn:microsoft.com/office/officeart/2008/layout/RadialCluster"/>
    <dgm:cxn modelId="{7D882DCD-FD4B-4CB8-B397-364DA54B10D2}" type="presOf" srcId="{043078AC-B183-4CB0-A394-0D29DCF495E7}" destId="{35810272-A7DA-4B9B-88EC-EB7D8B0A4429}" srcOrd="0" destOrd="0" presId="urn:microsoft.com/office/officeart/2008/layout/RadialCluster"/>
    <dgm:cxn modelId="{AA44120B-D96A-4E9B-B372-39C81A66F77D}" srcId="{DBB31D4A-8E3A-4BED-9931-C2EBE03E37BC}" destId="{4EE8C0BC-D92A-4042-9A85-EFC84718D722}" srcOrd="3" destOrd="0" parTransId="{A6911254-5CBD-45EF-8611-C4F8A50E0D57}" sibTransId="{A2BF39FB-2733-459C-938F-45FB5F8127F2}"/>
    <dgm:cxn modelId="{1AD9CD8F-D237-4884-B6C5-FB61389224D6}" type="presOf" srcId="{4EE8C0BC-D92A-4042-9A85-EFC84718D722}" destId="{F6269322-C8F9-471B-B221-D13CA264F81F}" srcOrd="0" destOrd="0" presId="urn:microsoft.com/office/officeart/2008/layout/RadialCluster"/>
    <dgm:cxn modelId="{C4C212EB-73AB-4BA6-9D4C-5BF88AEAE25C}" type="presOf" srcId="{30B79A60-423C-4D17-9ABF-34A534536543}" destId="{D2B91FA1-C4B9-4C50-BF19-7FDFE5BE374E}" srcOrd="0" destOrd="0" presId="urn:microsoft.com/office/officeart/2008/layout/RadialCluster"/>
    <dgm:cxn modelId="{6911AD5F-2E1F-4EA3-B971-891C1065D049}" srcId="{DBB31D4A-8E3A-4BED-9931-C2EBE03E37BC}" destId="{7B1865A8-5C0C-4534-83A2-E3663E264F7E}" srcOrd="1" destOrd="0" parTransId="{6AA12D90-E8E1-4D17-829E-0D21E31BB1CA}" sibTransId="{C132BBE9-57A8-48A0-A1C6-99848D6B046A}"/>
    <dgm:cxn modelId="{7A0F867A-262E-40DD-972C-B874D9B89D08}" type="presOf" srcId="{089746B3-809C-4F0C-9CFC-130505EAA971}" destId="{BDFC3ED5-778F-47E6-BF8F-C3C6F1200C52}" srcOrd="0" destOrd="0" presId="urn:microsoft.com/office/officeart/2008/layout/RadialCluster"/>
    <dgm:cxn modelId="{D24591F5-E6C9-4FA0-9334-8E5A1352AF1E}" type="presOf" srcId="{AF3A3E96-F2DA-408C-8AAB-0CBA7B19B073}" destId="{872AF7CF-84A0-418D-BBC1-1616960EA4C5}" srcOrd="0" destOrd="0" presId="urn:microsoft.com/office/officeart/2008/layout/RadialCluster"/>
    <dgm:cxn modelId="{0D812411-CB39-473F-9199-2FE4F52A45EF}" srcId="{DBB31D4A-8E3A-4BED-9931-C2EBE03E37BC}" destId="{5705F6A3-67D8-4F94-8BA5-B9EC0C7D7EA4}" srcOrd="4" destOrd="0" parTransId="{30B79A60-423C-4D17-9ABF-34A534536543}" sibTransId="{7C6136D0-C0BD-4AAD-89D0-BC1662BEB2E0}"/>
    <dgm:cxn modelId="{F7CD4263-3661-4AE4-A0ED-447EFEE454A2}" type="presOf" srcId="{5705F6A3-67D8-4F94-8BA5-B9EC0C7D7EA4}" destId="{059F7D9D-E971-4972-8A35-F32C98889091}" srcOrd="0" destOrd="0" presId="urn:microsoft.com/office/officeart/2008/layout/RadialCluster"/>
    <dgm:cxn modelId="{9562CEA2-6366-4EE8-AB2D-2D0EBA4CEE7A}" srcId="{DBB31D4A-8E3A-4BED-9931-C2EBE03E37BC}" destId="{043078AC-B183-4CB0-A394-0D29DCF495E7}" srcOrd="5" destOrd="0" parTransId="{CC73491E-249A-4D69-B201-673A3CC6DCD6}" sibTransId="{40B71CAD-135A-4C52-BEC9-18AA25ADB492}"/>
    <dgm:cxn modelId="{92BFFBA0-025E-48A5-9174-F97152354343}" type="presOf" srcId="{6AA12D90-E8E1-4D17-829E-0D21E31BB1CA}" destId="{7A2E429C-F503-41D4-B89E-DD29A99A9FF0}" srcOrd="0" destOrd="0" presId="urn:microsoft.com/office/officeart/2008/layout/RadialCluster"/>
    <dgm:cxn modelId="{3BF38995-A914-48F0-B54A-EF2F0585B879}" type="presOf" srcId="{00DC12A8-B92C-4FBE-B2DF-7E94FF27EE6D}" destId="{85010BC2-7BFC-467D-9ED7-0E35D2D2A77D}" srcOrd="0" destOrd="0" presId="urn:microsoft.com/office/officeart/2008/layout/RadialCluster"/>
    <dgm:cxn modelId="{7676BD17-7208-42DA-B98D-FAC93E756E2F}" srcId="{DBB31D4A-8E3A-4BED-9931-C2EBE03E37BC}" destId="{5E6FBADC-C6E8-4ABA-84FB-D9C67E7260C7}" srcOrd="2" destOrd="0" parTransId="{00DC12A8-B92C-4FBE-B2DF-7E94FF27EE6D}" sibTransId="{ED60BAE5-F7FB-4928-8798-76F3397778B3}"/>
    <dgm:cxn modelId="{D222CBDD-B8BF-4CFA-A7A0-1BA0DE78CA68}" srcId="{DBB31D4A-8E3A-4BED-9931-C2EBE03E37BC}" destId="{AF3A3E96-F2DA-408C-8AAB-0CBA7B19B073}" srcOrd="0" destOrd="0" parTransId="{C00F84D3-4A6F-4D4F-B40F-3EA4B8E3CE45}" sibTransId="{1FE767F1-F99E-47CE-A121-9FCE92E0487E}"/>
    <dgm:cxn modelId="{B8FC37B2-BFE7-4AB7-90CB-06D790CFB6E8}" type="presOf" srcId="{A6911254-5CBD-45EF-8611-C4F8A50E0D57}" destId="{C2F125AF-4DC4-4358-A412-ED08C3687934}" srcOrd="0" destOrd="0" presId="urn:microsoft.com/office/officeart/2008/layout/RadialCluster"/>
    <dgm:cxn modelId="{3A52C5B2-505F-4AAD-93FB-25F792F56EF1}" srcId="{DBB31D4A-8E3A-4BED-9931-C2EBE03E37BC}" destId="{089746B3-809C-4F0C-9CFC-130505EAA971}" srcOrd="6" destOrd="0" parTransId="{F06180D2-2326-44AA-9800-BE20DC7C2146}" sibTransId="{5CAB1029-A92C-4491-9436-EB1C0A4B32BB}"/>
    <dgm:cxn modelId="{B845A612-1B5B-4AD6-A237-AAB5DA9000FD}" srcId="{7CACA17A-1B5B-4E70-8D55-CB40A405EC17}" destId="{DBB31D4A-8E3A-4BED-9931-C2EBE03E37BC}" srcOrd="0" destOrd="0" parTransId="{9764DD37-40E9-43C4-9399-6B4491160244}" sibTransId="{FD2B573A-1B66-49C1-BB72-B5845657F6EC}"/>
    <dgm:cxn modelId="{87D59CC0-1DC5-4CBD-91AC-A6E590E9082A}" type="presOf" srcId="{CC73491E-249A-4D69-B201-673A3CC6DCD6}" destId="{4D42BF5F-7076-4297-8D09-0267ADBE9649}" srcOrd="0" destOrd="0" presId="urn:microsoft.com/office/officeart/2008/layout/RadialCluster"/>
    <dgm:cxn modelId="{9FE79C62-D48B-41AB-9171-D62CA4EB86A7}" type="presOf" srcId="{5E6FBADC-C6E8-4ABA-84FB-D9C67E7260C7}" destId="{8E98A179-0A40-40FD-8B4E-880E4C14C076}" srcOrd="0" destOrd="0" presId="urn:microsoft.com/office/officeart/2008/layout/RadialCluster"/>
    <dgm:cxn modelId="{9B80804F-7AAD-409E-A2BF-E292EA146DCA}" type="presOf" srcId="{DBB31D4A-8E3A-4BED-9931-C2EBE03E37BC}" destId="{81B83FA2-9C67-4BB4-B512-4967E8936716}" srcOrd="0" destOrd="0" presId="urn:microsoft.com/office/officeart/2008/layout/RadialCluster"/>
    <dgm:cxn modelId="{49478404-6A6E-4556-B1CD-655AB5CBA6F0}" type="presOf" srcId="{F06180D2-2326-44AA-9800-BE20DC7C2146}" destId="{471A6278-A373-4E61-B234-77EE39E0C401}" srcOrd="0" destOrd="0" presId="urn:microsoft.com/office/officeart/2008/layout/RadialCluster"/>
    <dgm:cxn modelId="{BB0DE3B7-1132-4FC1-B175-5AD6F6744033}" type="presParOf" srcId="{57DA8B46-2C93-4CAD-B71D-B768F790FE09}" destId="{986B1D57-60BB-4CEE-B6D1-9204110B4A90}" srcOrd="0" destOrd="0" presId="urn:microsoft.com/office/officeart/2008/layout/RadialCluster"/>
    <dgm:cxn modelId="{9F58D413-11B1-42B4-9C2B-43994EA8A247}" type="presParOf" srcId="{986B1D57-60BB-4CEE-B6D1-9204110B4A90}" destId="{81B83FA2-9C67-4BB4-B512-4967E8936716}" srcOrd="0" destOrd="0" presId="urn:microsoft.com/office/officeart/2008/layout/RadialCluster"/>
    <dgm:cxn modelId="{D5A4EC05-9510-475E-8895-CA833ACC85E6}" type="presParOf" srcId="{986B1D57-60BB-4CEE-B6D1-9204110B4A90}" destId="{62972604-99DC-4DCF-B481-08D5560702A3}" srcOrd="1" destOrd="0" presId="urn:microsoft.com/office/officeart/2008/layout/RadialCluster"/>
    <dgm:cxn modelId="{52B07C47-18EB-4A3B-BFD9-315EEE519805}" type="presParOf" srcId="{986B1D57-60BB-4CEE-B6D1-9204110B4A90}" destId="{872AF7CF-84A0-418D-BBC1-1616960EA4C5}" srcOrd="2" destOrd="0" presId="urn:microsoft.com/office/officeart/2008/layout/RadialCluster"/>
    <dgm:cxn modelId="{85CAA8D0-EB7C-4421-838C-F86845BDDD5D}" type="presParOf" srcId="{986B1D57-60BB-4CEE-B6D1-9204110B4A90}" destId="{7A2E429C-F503-41D4-B89E-DD29A99A9FF0}" srcOrd="3" destOrd="0" presId="urn:microsoft.com/office/officeart/2008/layout/RadialCluster"/>
    <dgm:cxn modelId="{9C75CA7A-46F2-4527-A4F0-45073FEA5DC9}" type="presParOf" srcId="{986B1D57-60BB-4CEE-B6D1-9204110B4A90}" destId="{BADCC074-CC41-405D-976A-18DBC55C8D56}" srcOrd="4" destOrd="0" presId="urn:microsoft.com/office/officeart/2008/layout/RadialCluster"/>
    <dgm:cxn modelId="{0C58319C-641B-45BC-A4E8-0A02BA6FDE7E}" type="presParOf" srcId="{986B1D57-60BB-4CEE-B6D1-9204110B4A90}" destId="{85010BC2-7BFC-467D-9ED7-0E35D2D2A77D}" srcOrd="5" destOrd="0" presId="urn:microsoft.com/office/officeart/2008/layout/RadialCluster"/>
    <dgm:cxn modelId="{30C6F64F-45BC-4578-9175-385848A8EB1E}" type="presParOf" srcId="{986B1D57-60BB-4CEE-B6D1-9204110B4A90}" destId="{8E98A179-0A40-40FD-8B4E-880E4C14C076}" srcOrd="6" destOrd="0" presId="urn:microsoft.com/office/officeart/2008/layout/RadialCluster"/>
    <dgm:cxn modelId="{EE29D596-E8EC-473B-BE89-4EE90497341E}" type="presParOf" srcId="{986B1D57-60BB-4CEE-B6D1-9204110B4A90}" destId="{C2F125AF-4DC4-4358-A412-ED08C3687934}" srcOrd="7" destOrd="0" presId="urn:microsoft.com/office/officeart/2008/layout/RadialCluster"/>
    <dgm:cxn modelId="{3910CF30-2CF3-4ED6-8A3F-779AC78C0531}" type="presParOf" srcId="{986B1D57-60BB-4CEE-B6D1-9204110B4A90}" destId="{F6269322-C8F9-471B-B221-D13CA264F81F}" srcOrd="8" destOrd="0" presId="urn:microsoft.com/office/officeart/2008/layout/RadialCluster"/>
    <dgm:cxn modelId="{2341C6EC-3ACB-4A47-A2A3-4618586D7A74}" type="presParOf" srcId="{986B1D57-60BB-4CEE-B6D1-9204110B4A90}" destId="{D2B91FA1-C4B9-4C50-BF19-7FDFE5BE374E}" srcOrd="9" destOrd="0" presId="urn:microsoft.com/office/officeart/2008/layout/RadialCluster"/>
    <dgm:cxn modelId="{D654B8CE-CA26-4A8B-9EEA-0F24A2561CAD}" type="presParOf" srcId="{986B1D57-60BB-4CEE-B6D1-9204110B4A90}" destId="{059F7D9D-E971-4972-8A35-F32C98889091}" srcOrd="10" destOrd="0" presId="urn:microsoft.com/office/officeart/2008/layout/RadialCluster"/>
    <dgm:cxn modelId="{5FB5CC8C-5323-41E8-A923-4FB18F4FDB3A}" type="presParOf" srcId="{986B1D57-60BB-4CEE-B6D1-9204110B4A90}" destId="{4D42BF5F-7076-4297-8D09-0267ADBE9649}" srcOrd="11" destOrd="0" presId="urn:microsoft.com/office/officeart/2008/layout/RadialCluster"/>
    <dgm:cxn modelId="{5208B367-CE8F-4D67-BA51-BCB22648156C}" type="presParOf" srcId="{986B1D57-60BB-4CEE-B6D1-9204110B4A90}" destId="{35810272-A7DA-4B9B-88EC-EB7D8B0A4429}" srcOrd="12" destOrd="0" presId="urn:microsoft.com/office/officeart/2008/layout/RadialCluster"/>
    <dgm:cxn modelId="{92F2F59E-92A1-4B20-9B22-81D73E23D949}" type="presParOf" srcId="{986B1D57-60BB-4CEE-B6D1-9204110B4A90}" destId="{471A6278-A373-4E61-B234-77EE39E0C401}" srcOrd="13" destOrd="0" presId="urn:microsoft.com/office/officeart/2008/layout/RadialCluster"/>
    <dgm:cxn modelId="{C050904F-4EFD-4382-A6E6-C429538DE622}" type="presParOf" srcId="{986B1D57-60BB-4CEE-B6D1-9204110B4A90}" destId="{BDFC3ED5-778F-47E6-BF8F-C3C6F1200C52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F924FA-556F-4590-94BB-BD0F3B998E29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24E9A35-3934-4936-A3C7-4C8A89BD18DD}">
      <dgm:prSet phldrT="[Текст]"/>
      <dgm:spPr/>
      <dgm:t>
        <a:bodyPr/>
        <a:lstStyle/>
        <a:p>
          <a:r>
            <a:rPr lang="ru-RU" dirty="0" smtClean="0"/>
            <a:t>Образовательные модули </a:t>
          </a:r>
          <a:endParaRPr lang="ru-RU" dirty="0"/>
        </a:p>
      </dgm:t>
    </dgm:pt>
    <dgm:pt modelId="{8A6F24D9-5D79-4522-A1C6-257EAD21A889}" type="parTrans" cxnId="{D4165101-C960-4152-A699-7A60FBE0FA6A}">
      <dgm:prSet/>
      <dgm:spPr/>
      <dgm:t>
        <a:bodyPr/>
        <a:lstStyle/>
        <a:p>
          <a:endParaRPr lang="ru-RU"/>
        </a:p>
      </dgm:t>
    </dgm:pt>
    <dgm:pt modelId="{B9699FE1-5367-4B7D-8F67-315890368697}" type="sibTrans" cxnId="{D4165101-C960-4152-A699-7A60FBE0FA6A}">
      <dgm:prSet/>
      <dgm:spPr/>
      <dgm:t>
        <a:bodyPr/>
        <a:lstStyle/>
        <a:p>
          <a:endParaRPr lang="ru-RU"/>
        </a:p>
      </dgm:t>
    </dgm:pt>
    <dgm:pt modelId="{1918B602-C593-4234-8119-CB76E528F9FE}">
      <dgm:prSet phldrT="[Текст]"/>
      <dgm:spPr/>
      <dgm:t>
        <a:bodyPr/>
        <a:lstStyle/>
        <a:p>
          <a:r>
            <a:rPr lang="ru-RU" dirty="0" smtClean="0"/>
            <a:t>Модули «Входа» в профессию</a:t>
          </a:r>
          <a:endParaRPr lang="ru-RU" dirty="0"/>
        </a:p>
      </dgm:t>
    </dgm:pt>
    <dgm:pt modelId="{FC292B22-B02B-4F0D-950E-33E0180B7F40}" type="parTrans" cxnId="{D96A2F1F-13BB-4001-A46D-E45F09520F1B}">
      <dgm:prSet/>
      <dgm:spPr/>
      <dgm:t>
        <a:bodyPr/>
        <a:lstStyle/>
        <a:p>
          <a:endParaRPr lang="ru-RU"/>
        </a:p>
      </dgm:t>
    </dgm:pt>
    <dgm:pt modelId="{12A5E2BC-A583-4B74-8A46-0E95755E2FC9}" type="sibTrans" cxnId="{D96A2F1F-13BB-4001-A46D-E45F09520F1B}">
      <dgm:prSet/>
      <dgm:spPr/>
      <dgm:t>
        <a:bodyPr/>
        <a:lstStyle/>
        <a:p>
          <a:endParaRPr lang="ru-RU"/>
        </a:p>
      </dgm:t>
    </dgm:pt>
    <dgm:pt modelId="{C27E8FD0-BF81-4861-825A-E465CE5110E1}">
      <dgm:prSet phldrT="[Текст]"/>
      <dgm:spPr/>
      <dgm:t>
        <a:bodyPr/>
        <a:lstStyle/>
        <a:p>
          <a:r>
            <a:rPr lang="ru-RU" dirty="0" smtClean="0"/>
            <a:t>Модули ориентированные на специализацию внутри профессию </a:t>
          </a:r>
          <a:endParaRPr lang="ru-RU" dirty="0"/>
        </a:p>
      </dgm:t>
    </dgm:pt>
    <dgm:pt modelId="{8E5FD4CC-3A1A-4E41-9F0F-80DB0D521DAA}" type="parTrans" cxnId="{051E1C63-F6EB-4384-BD2A-600E092E91E0}">
      <dgm:prSet/>
      <dgm:spPr/>
      <dgm:t>
        <a:bodyPr/>
        <a:lstStyle/>
        <a:p>
          <a:endParaRPr lang="ru-RU"/>
        </a:p>
      </dgm:t>
    </dgm:pt>
    <dgm:pt modelId="{FDB3EDC5-EB63-4A9A-9133-B0863AA0856F}" type="sibTrans" cxnId="{051E1C63-F6EB-4384-BD2A-600E092E91E0}">
      <dgm:prSet/>
      <dgm:spPr/>
      <dgm:t>
        <a:bodyPr/>
        <a:lstStyle/>
        <a:p>
          <a:endParaRPr lang="ru-RU"/>
        </a:p>
      </dgm:t>
    </dgm:pt>
    <dgm:pt modelId="{61B2F82B-A97E-4F29-B504-ECEC7DE7BEED}">
      <dgm:prSet phldrT="[Текст]"/>
      <dgm:spPr/>
      <dgm:t>
        <a:bodyPr/>
        <a:lstStyle/>
        <a:p>
          <a:r>
            <a:rPr lang="ru-RU" dirty="0" smtClean="0"/>
            <a:t>Гуманитарные модули </a:t>
          </a:r>
        </a:p>
        <a:p>
          <a:r>
            <a:rPr lang="en-US" dirty="0" smtClean="0"/>
            <a:t>Liberal arts </a:t>
          </a:r>
          <a:endParaRPr lang="ru-RU" dirty="0"/>
        </a:p>
      </dgm:t>
    </dgm:pt>
    <dgm:pt modelId="{3E645437-23A4-40E9-AF43-A39F1FDD626E}" type="parTrans" cxnId="{727DAE58-3E54-4B36-82F7-EAE13004BBCB}">
      <dgm:prSet/>
      <dgm:spPr/>
      <dgm:t>
        <a:bodyPr/>
        <a:lstStyle/>
        <a:p>
          <a:endParaRPr lang="ru-RU"/>
        </a:p>
      </dgm:t>
    </dgm:pt>
    <dgm:pt modelId="{9770275A-B185-4826-9A71-25E108A9FD6C}" type="sibTrans" cxnId="{727DAE58-3E54-4B36-82F7-EAE13004BBCB}">
      <dgm:prSet/>
      <dgm:spPr/>
      <dgm:t>
        <a:bodyPr/>
        <a:lstStyle/>
        <a:p>
          <a:endParaRPr lang="ru-RU"/>
        </a:p>
      </dgm:t>
    </dgm:pt>
    <dgm:pt modelId="{B87F9363-135E-4485-AAD7-6F6CDDB0DE1C}" type="pres">
      <dgm:prSet presAssocID="{A4F924FA-556F-4590-94BB-BD0F3B998E2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F8EAD4-07F4-41E8-AF04-B5E160F7A274}" type="pres">
      <dgm:prSet presAssocID="{524E9A35-3934-4936-A3C7-4C8A89BD18DD}" presName="root1" presStyleCnt="0"/>
      <dgm:spPr/>
    </dgm:pt>
    <dgm:pt modelId="{BD086151-D785-4860-807A-E18762B82F20}" type="pres">
      <dgm:prSet presAssocID="{524E9A35-3934-4936-A3C7-4C8A89BD18D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D89FE8-0E85-47C2-A44C-3377BF1CD4E4}" type="pres">
      <dgm:prSet presAssocID="{524E9A35-3934-4936-A3C7-4C8A89BD18DD}" presName="level2hierChild" presStyleCnt="0"/>
      <dgm:spPr/>
    </dgm:pt>
    <dgm:pt modelId="{2F9D1068-07BE-4666-985D-96D42CD51431}" type="pres">
      <dgm:prSet presAssocID="{FC292B22-B02B-4F0D-950E-33E0180B7F40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381A038-47A0-4BFF-962E-114EA4C4E300}" type="pres">
      <dgm:prSet presAssocID="{FC292B22-B02B-4F0D-950E-33E0180B7F4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2907139-48D8-4272-8BAC-68E23DD271C9}" type="pres">
      <dgm:prSet presAssocID="{1918B602-C593-4234-8119-CB76E528F9FE}" presName="root2" presStyleCnt="0"/>
      <dgm:spPr/>
    </dgm:pt>
    <dgm:pt modelId="{EED593CB-AA34-446C-B894-2497A4005398}" type="pres">
      <dgm:prSet presAssocID="{1918B602-C593-4234-8119-CB76E528F9FE}" presName="LevelTwoTextNode" presStyleLbl="node2" presStyleIdx="0" presStyleCnt="3" custScaleX="138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A4EA77-5CCE-4BBC-995C-A0D04F8234D3}" type="pres">
      <dgm:prSet presAssocID="{1918B602-C593-4234-8119-CB76E528F9FE}" presName="level3hierChild" presStyleCnt="0"/>
      <dgm:spPr/>
    </dgm:pt>
    <dgm:pt modelId="{A210400D-3EB2-410F-9F0E-D2B3F7485EC5}" type="pres">
      <dgm:prSet presAssocID="{8E5FD4CC-3A1A-4E41-9F0F-80DB0D521DAA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00FEFD7F-62AF-4877-A679-DEB085B530F7}" type="pres">
      <dgm:prSet presAssocID="{8E5FD4CC-3A1A-4E41-9F0F-80DB0D521DAA}" presName="connTx" presStyleLbl="parChTrans1D2" presStyleIdx="1" presStyleCnt="3"/>
      <dgm:spPr/>
      <dgm:t>
        <a:bodyPr/>
        <a:lstStyle/>
        <a:p>
          <a:endParaRPr lang="ru-RU"/>
        </a:p>
      </dgm:t>
    </dgm:pt>
    <dgm:pt modelId="{E8780633-79B2-44D5-9DF9-D5FB30108533}" type="pres">
      <dgm:prSet presAssocID="{C27E8FD0-BF81-4861-825A-E465CE5110E1}" presName="root2" presStyleCnt="0"/>
      <dgm:spPr/>
    </dgm:pt>
    <dgm:pt modelId="{18AB9C72-5BA7-400B-B9B8-A4F107632060}" type="pres">
      <dgm:prSet presAssocID="{C27E8FD0-BF81-4861-825A-E465CE5110E1}" presName="LevelTwoTextNode" presStyleLbl="node2" presStyleIdx="1" presStyleCnt="3" custScaleX="138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40D494-482D-4455-8876-3F02CC97751F}" type="pres">
      <dgm:prSet presAssocID="{C27E8FD0-BF81-4861-825A-E465CE5110E1}" presName="level3hierChild" presStyleCnt="0"/>
      <dgm:spPr/>
    </dgm:pt>
    <dgm:pt modelId="{C6FA6603-7DA6-4CCD-8880-7A79EF844604}" type="pres">
      <dgm:prSet presAssocID="{3E645437-23A4-40E9-AF43-A39F1FDD626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E7A2F5A-1291-4B37-920E-D0822D571172}" type="pres">
      <dgm:prSet presAssocID="{3E645437-23A4-40E9-AF43-A39F1FDD626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43AD067C-C7B3-4D4A-B824-0A2FA0D1D1FD}" type="pres">
      <dgm:prSet presAssocID="{61B2F82B-A97E-4F29-B504-ECEC7DE7BEED}" presName="root2" presStyleCnt="0"/>
      <dgm:spPr/>
    </dgm:pt>
    <dgm:pt modelId="{EFFD7DAF-448F-456B-AE68-4254850990EC}" type="pres">
      <dgm:prSet presAssocID="{61B2F82B-A97E-4F29-B504-ECEC7DE7BEED}" presName="LevelTwoTextNode" presStyleLbl="node2" presStyleIdx="2" presStyleCnt="3" custScaleX="1399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909D30-DA04-4017-BD00-2ED65BD76DC7}" type="pres">
      <dgm:prSet presAssocID="{61B2F82B-A97E-4F29-B504-ECEC7DE7BEED}" presName="level3hierChild" presStyleCnt="0"/>
      <dgm:spPr/>
    </dgm:pt>
  </dgm:ptLst>
  <dgm:cxnLst>
    <dgm:cxn modelId="{D96A2F1F-13BB-4001-A46D-E45F09520F1B}" srcId="{524E9A35-3934-4936-A3C7-4C8A89BD18DD}" destId="{1918B602-C593-4234-8119-CB76E528F9FE}" srcOrd="0" destOrd="0" parTransId="{FC292B22-B02B-4F0D-950E-33E0180B7F40}" sibTransId="{12A5E2BC-A583-4B74-8A46-0E95755E2FC9}"/>
    <dgm:cxn modelId="{96CF9672-CB8E-4EE1-AC44-D2538E595D0A}" type="presOf" srcId="{61B2F82B-A97E-4F29-B504-ECEC7DE7BEED}" destId="{EFFD7DAF-448F-456B-AE68-4254850990EC}" srcOrd="0" destOrd="0" presId="urn:microsoft.com/office/officeart/2008/layout/HorizontalMultiLevelHierarchy"/>
    <dgm:cxn modelId="{AA1DEF85-0007-4CCB-9110-D9B19BB42817}" type="presOf" srcId="{1918B602-C593-4234-8119-CB76E528F9FE}" destId="{EED593CB-AA34-446C-B894-2497A4005398}" srcOrd="0" destOrd="0" presId="urn:microsoft.com/office/officeart/2008/layout/HorizontalMultiLevelHierarchy"/>
    <dgm:cxn modelId="{950A0F43-1917-4502-BACA-A34252165974}" type="presOf" srcId="{FC292B22-B02B-4F0D-950E-33E0180B7F40}" destId="{C381A038-47A0-4BFF-962E-114EA4C4E300}" srcOrd="1" destOrd="0" presId="urn:microsoft.com/office/officeart/2008/layout/HorizontalMultiLevelHierarchy"/>
    <dgm:cxn modelId="{B3B21882-A651-4430-883F-6A4855C8089E}" type="presOf" srcId="{A4F924FA-556F-4590-94BB-BD0F3B998E29}" destId="{B87F9363-135E-4485-AAD7-6F6CDDB0DE1C}" srcOrd="0" destOrd="0" presId="urn:microsoft.com/office/officeart/2008/layout/HorizontalMultiLevelHierarchy"/>
    <dgm:cxn modelId="{663819E0-139E-4C4B-AE9F-CD1CB14ED2DF}" type="presOf" srcId="{3E645437-23A4-40E9-AF43-A39F1FDD626E}" destId="{C6FA6603-7DA6-4CCD-8880-7A79EF844604}" srcOrd="0" destOrd="0" presId="urn:microsoft.com/office/officeart/2008/layout/HorizontalMultiLevelHierarchy"/>
    <dgm:cxn modelId="{20EDC4E5-8A03-4039-9487-8EFC5A8CC97C}" type="presOf" srcId="{8E5FD4CC-3A1A-4E41-9F0F-80DB0D521DAA}" destId="{A210400D-3EB2-410F-9F0E-D2B3F7485EC5}" srcOrd="0" destOrd="0" presId="urn:microsoft.com/office/officeart/2008/layout/HorizontalMultiLevelHierarchy"/>
    <dgm:cxn modelId="{727DAE58-3E54-4B36-82F7-EAE13004BBCB}" srcId="{524E9A35-3934-4936-A3C7-4C8A89BD18DD}" destId="{61B2F82B-A97E-4F29-B504-ECEC7DE7BEED}" srcOrd="2" destOrd="0" parTransId="{3E645437-23A4-40E9-AF43-A39F1FDD626E}" sibTransId="{9770275A-B185-4826-9A71-25E108A9FD6C}"/>
    <dgm:cxn modelId="{C423024F-3442-459C-A299-7AA08FB101C9}" type="presOf" srcId="{C27E8FD0-BF81-4861-825A-E465CE5110E1}" destId="{18AB9C72-5BA7-400B-B9B8-A4F107632060}" srcOrd="0" destOrd="0" presId="urn:microsoft.com/office/officeart/2008/layout/HorizontalMultiLevelHierarchy"/>
    <dgm:cxn modelId="{905D9473-C859-4A6A-8349-41350D408E68}" type="presOf" srcId="{8E5FD4CC-3A1A-4E41-9F0F-80DB0D521DAA}" destId="{00FEFD7F-62AF-4877-A679-DEB085B530F7}" srcOrd="1" destOrd="0" presId="urn:microsoft.com/office/officeart/2008/layout/HorizontalMultiLevelHierarchy"/>
    <dgm:cxn modelId="{F5A6FA14-9008-4717-8011-92740EE74201}" type="presOf" srcId="{524E9A35-3934-4936-A3C7-4C8A89BD18DD}" destId="{BD086151-D785-4860-807A-E18762B82F20}" srcOrd="0" destOrd="0" presId="urn:microsoft.com/office/officeart/2008/layout/HorizontalMultiLevelHierarchy"/>
    <dgm:cxn modelId="{CBCE1BC8-22EC-4005-8EAB-C70CD4118B68}" type="presOf" srcId="{3E645437-23A4-40E9-AF43-A39F1FDD626E}" destId="{EE7A2F5A-1291-4B37-920E-D0822D571172}" srcOrd="1" destOrd="0" presId="urn:microsoft.com/office/officeart/2008/layout/HorizontalMultiLevelHierarchy"/>
    <dgm:cxn modelId="{27624864-6C70-4BEA-A00E-CC9D4F095F4C}" type="presOf" srcId="{FC292B22-B02B-4F0D-950E-33E0180B7F40}" destId="{2F9D1068-07BE-4666-985D-96D42CD51431}" srcOrd="0" destOrd="0" presId="urn:microsoft.com/office/officeart/2008/layout/HorizontalMultiLevelHierarchy"/>
    <dgm:cxn modelId="{D4165101-C960-4152-A699-7A60FBE0FA6A}" srcId="{A4F924FA-556F-4590-94BB-BD0F3B998E29}" destId="{524E9A35-3934-4936-A3C7-4C8A89BD18DD}" srcOrd="0" destOrd="0" parTransId="{8A6F24D9-5D79-4522-A1C6-257EAD21A889}" sibTransId="{B9699FE1-5367-4B7D-8F67-315890368697}"/>
    <dgm:cxn modelId="{051E1C63-F6EB-4384-BD2A-600E092E91E0}" srcId="{524E9A35-3934-4936-A3C7-4C8A89BD18DD}" destId="{C27E8FD0-BF81-4861-825A-E465CE5110E1}" srcOrd="1" destOrd="0" parTransId="{8E5FD4CC-3A1A-4E41-9F0F-80DB0D521DAA}" sibTransId="{FDB3EDC5-EB63-4A9A-9133-B0863AA0856F}"/>
    <dgm:cxn modelId="{B2BE7C7D-3931-4EE6-8784-A9870F274221}" type="presParOf" srcId="{B87F9363-135E-4485-AAD7-6F6CDDB0DE1C}" destId="{37F8EAD4-07F4-41E8-AF04-B5E160F7A274}" srcOrd="0" destOrd="0" presId="urn:microsoft.com/office/officeart/2008/layout/HorizontalMultiLevelHierarchy"/>
    <dgm:cxn modelId="{2E2C567D-24DA-4C9D-BA5F-CB68E0DF1606}" type="presParOf" srcId="{37F8EAD4-07F4-41E8-AF04-B5E160F7A274}" destId="{BD086151-D785-4860-807A-E18762B82F20}" srcOrd="0" destOrd="0" presId="urn:microsoft.com/office/officeart/2008/layout/HorizontalMultiLevelHierarchy"/>
    <dgm:cxn modelId="{FB84DA10-BC1A-451D-BB59-603F4DF38435}" type="presParOf" srcId="{37F8EAD4-07F4-41E8-AF04-B5E160F7A274}" destId="{01D89FE8-0E85-47C2-A44C-3377BF1CD4E4}" srcOrd="1" destOrd="0" presId="urn:microsoft.com/office/officeart/2008/layout/HorizontalMultiLevelHierarchy"/>
    <dgm:cxn modelId="{6B796C28-99EC-4697-92EE-895EB28C93BC}" type="presParOf" srcId="{01D89FE8-0E85-47C2-A44C-3377BF1CD4E4}" destId="{2F9D1068-07BE-4666-985D-96D42CD51431}" srcOrd="0" destOrd="0" presId="urn:microsoft.com/office/officeart/2008/layout/HorizontalMultiLevelHierarchy"/>
    <dgm:cxn modelId="{AAF46FDD-5943-4948-89D2-83AB605598C5}" type="presParOf" srcId="{2F9D1068-07BE-4666-985D-96D42CD51431}" destId="{C381A038-47A0-4BFF-962E-114EA4C4E300}" srcOrd="0" destOrd="0" presId="urn:microsoft.com/office/officeart/2008/layout/HorizontalMultiLevelHierarchy"/>
    <dgm:cxn modelId="{8EA16BA1-40EF-44C3-BEDE-B9449D26CB47}" type="presParOf" srcId="{01D89FE8-0E85-47C2-A44C-3377BF1CD4E4}" destId="{42907139-48D8-4272-8BAC-68E23DD271C9}" srcOrd="1" destOrd="0" presId="urn:microsoft.com/office/officeart/2008/layout/HorizontalMultiLevelHierarchy"/>
    <dgm:cxn modelId="{7069A71B-A927-4C3B-85AD-0BFF705BA20C}" type="presParOf" srcId="{42907139-48D8-4272-8BAC-68E23DD271C9}" destId="{EED593CB-AA34-446C-B894-2497A4005398}" srcOrd="0" destOrd="0" presId="urn:microsoft.com/office/officeart/2008/layout/HorizontalMultiLevelHierarchy"/>
    <dgm:cxn modelId="{A44C2AFE-B434-439B-8532-43A15860B1AF}" type="presParOf" srcId="{42907139-48D8-4272-8BAC-68E23DD271C9}" destId="{99A4EA77-5CCE-4BBC-995C-A0D04F8234D3}" srcOrd="1" destOrd="0" presId="urn:microsoft.com/office/officeart/2008/layout/HorizontalMultiLevelHierarchy"/>
    <dgm:cxn modelId="{0AAE914D-D057-4A29-B265-E44525D57275}" type="presParOf" srcId="{01D89FE8-0E85-47C2-A44C-3377BF1CD4E4}" destId="{A210400D-3EB2-410F-9F0E-D2B3F7485EC5}" srcOrd="2" destOrd="0" presId="urn:microsoft.com/office/officeart/2008/layout/HorizontalMultiLevelHierarchy"/>
    <dgm:cxn modelId="{F9502E80-A7DA-488A-99CD-8B96355A7E62}" type="presParOf" srcId="{A210400D-3EB2-410F-9F0E-D2B3F7485EC5}" destId="{00FEFD7F-62AF-4877-A679-DEB085B530F7}" srcOrd="0" destOrd="0" presId="urn:microsoft.com/office/officeart/2008/layout/HorizontalMultiLevelHierarchy"/>
    <dgm:cxn modelId="{2DE29F4F-D73F-4C20-89EA-DF5A56361F95}" type="presParOf" srcId="{01D89FE8-0E85-47C2-A44C-3377BF1CD4E4}" destId="{E8780633-79B2-44D5-9DF9-D5FB30108533}" srcOrd="3" destOrd="0" presId="urn:microsoft.com/office/officeart/2008/layout/HorizontalMultiLevelHierarchy"/>
    <dgm:cxn modelId="{7C08E4EF-2034-43E7-B2F3-4DA54ACEFB23}" type="presParOf" srcId="{E8780633-79B2-44D5-9DF9-D5FB30108533}" destId="{18AB9C72-5BA7-400B-B9B8-A4F107632060}" srcOrd="0" destOrd="0" presId="urn:microsoft.com/office/officeart/2008/layout/HorizontalMultiLevelHierarchy"/>
    <dgm:cxn modelId="{C7B69ECF-B344-444F-ACC1-817B3611E3EE}" type="presParOf" srcId="{E8780633-79B2-44D5-9DF9-D5FB30108533}" destId="{5840D494-482D-4455-8876-3F02CC97751F}" srcOrd="1" destOrd="0" presId="urn:microsoft.com/office/officeart/2008/layout/HorizontalMultiLevelHierarchy"/>
    <dgm:cxn modelId="{6EDDC6DE-7ED3-4293-A8BE-2B4D10DD2364}" type="presParOf" srcId="{01D89FE8-0E85-47C2-A44C-3377BF1CD4E4}" destId="{C6FA6603-7DA6-4CCD-8880-7A79EF844604}" srcOrd="4" destOrd="0" presId="urn:microsoft.com/office/officeart/2008/layout/HorizontalMultiLevelHierarchy"/>
    <dgm:cxn modelId="{228D6A21-1BED-48C7-B927-4EECB8C69333}" type="presParOf" srcId="{C6FA6603-7DA6-4CCD-8880-7A79EF844604}" destId="{EE7A2F5A-1291-4B37-920E-D0822D571172}" srcOrd="0" destOrd="0" presId="urn:microsoft.com/office/officeart/2008/layout/HorizontalMultiLevelHierarchy"/>
    <dgm:cxn modelId="{33FF44E6-6D39-4BF1-9817-EBA771C20C4A}" type="presParOf" srcId="{01D89FE8-0E85-47C2-A44C-3377BF1CD4E4}" destId="{43AD067C-C7B3-4D4A-B824-0A2FA0D1D1FD}" srcOrd="5" destOrd="0" presId="urn:microsoft.com/office/officeart/2008/layout/HorizontalMultiLevelHierarchy"/>
    <dgm:cxn modelId="{7766BFDD-C040-4E9A-8BCC-F1DD7D5F1C69}" type="presParOf" srcId="{43AD067C-C7B3-4D4A-B824-0A2FA0D1D1FD}" destId="{EFFD7DAF-448F-456B-AE68-4254850990EC}" srcOrd="0" destOrd="0" presId="urn:microsoft.com/office/officeart/2008/layout/HorizontalMultiLevelHierarchy"/>
    <dgm:cxn modelId="{FB675DE8-18CC-4F58-A776-0E0468EA1666}" type="presParOf" srcId="{43AD067C-C7B3-4D4A-B824-0A2FA0D1D1FD}" destId="{FB909D30-DA04-4017-BD00-2ED65BD76DC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108341-F2E1-4C62-AE84-6EDDA00A63EF}" type="doc">
      <dgm:prSet loTypeId="urn:microsoft.com/office/officeart/2005/8/layout/StepDownProcess" loCatId="process" qsTypeId="urn:microsoft.com/office/officeart/2005/8/quickstyle/3d2" qsCatId="3D" csTypeId="urn:microsoft.com/office/officeart/2005/8/colors/colorful1" csCatId="colorful" phldr="1"/>
      <dgm:spPr/>
    </dgm:pt>
    <dgm:pt modelId="{34049AF0-9F30-4DC1-BB78-94C8D7BF8FFE}">
      <dgm:prSet phldrT="[Текст]" custT="1"/>
      <dgm:spPr/>
      <dgm:t>
        <a:bodyPr/>
        <a:lstStyle/>
        <a:p>
          <a:r>
            <a:rPr lang="ru-RU" sz="2400" dirty="0" smtClean="0"/>
            <a:t>Трудовые функции </a:t>
          </a:r>
          <a:endParaRPr lang="ru-RU" sz="2400" dirty="0"/>
        </a:p>
      </dgm:t>
    </dgm:pt>
    <dgm:pt modelId="{1A47B839-6ACF-40A0-B6EA-D53F32C5196C}" type="parTrans" cxnId="{BFD88009-B3CD-4BC5-962B-0B3D3E392142}">
      <dgm:prSet/>
      <dgm:spPr/>
      <dgm:t>
        <a:bodyPr/>
        <a:lstStyle/>
        <a:p>
          <a:endParaRPr lang="ru-RU"/>
        </a:p>
      </dgm:t>
    </dgm:pt>
    <dgm:pt modelId="{E8914ED2-EC3A-4361-9D38-4482341E123A}" type="sibTrans" cxnId="{BFD88009-B3CD-4BC5-962B-0B3D3E392142}">
      <dgm:prSet/>
      <dgm:spPr/>
      <dgm:t>
        <a:bodyPr/>
        <a:lstStyle/>
        <a:p>
          <a:endParaRPr lang="ru-RU"/>
        </a:p>
      </dgm:t>
    </dgm:pt>
    <dgm:pt modelId="{2B386558-C9F3-4360-9A21-E9CAF6827B4A}">
      <dgm:prSet phldrT="[Текст]" custT="1"/>
      <dgm:spPr/>
      <dgm:t>
        <a:bodyPr/>
        <a:lstStyle/>
        <a:p>
          <a:r>
            <a:rPr lang="ru-RU" sz="2400" dirty="0" smtClean="0"/>
            <a:t>Трудовые действия </a:t>
          </a:r>
          <a:endParaRPr lang="ru-RU" sz="2400" dirty="0"/>
        </a:p>
      </dgm:t>
    </dgm:pt>
    <dgm:pt modelId="{159172C3-BA38-491D-BBF7-A5CC96CE9854}" type="parTrans" cxnId="{54A5CAD8-DD4C-4F56-94D5-5130760000C3}">
      <dgm:prSet/>
      <dgm:spPr/>
      <dgm:t>
        <a:bodyPr/>
        <a:lstStyle/>
        <a:p>
          <a:endParaRPr lang="ru-RU"/>
        </a:p>
      </dgm:t>
    </dgm:pt>
    <dgm:pt modelId="{4D9FA768-E5E6-40D8-9AC0-7AD17DC2F7AD}" type="sibTrans" cxnId="{54A5CAD8-DD4C-4F56-94D5-5130760000C3}">
      <dgm:prSet/>
      <dgm:spPr/>
      <dgm:t>
        <a:bodyPr/>
        <a:lstStyle/>
        <a:p>
          <a:endParaRPr lang="ru-RU"/>
        </a:p>
      </dgm:t>
    </dgm:pt>
    <dgm:pt modelId="{7F0627A7-D6B6-4111-BE8B-8E7CC4C56307}">
      <dgm:prSet phldrT="[Текст]" custT="1"/>
      <dgm:spPr/>
      <dgm:t>
        <a:bodyPr/>
        <a:lstStyle/>
        <a:p>
          <a:r>
            <a:rPr lang="ru-RU" sz="2400" dirty="0" smtClean="0"/>
            <a:t>Компетенции</a:t>
          </a:r>
          <a:endParaRPr lang="ru-RU" sz="2400" dirty="0"/>
        </a:p>
      </dgm:t>
    </dgm:pt>
    <dgm:pt modelId="{E32A3797-C6AE-437B-9281-3E2CD20D347A}" type="parTrans" cxnId="{C7BA5BF8-EA72-4B15-8C45-F862EDC4D61D}">
      <dgm:prSet/>
      <dgm:spPr/>
      <dgm:t>
        <a:bodyPr/>
        <a:lstStyle/>
        <a:p>
          <a:endParaRPr lang="ru-RU"/>
        </a:p>
      </dgm:t>
    </dgm:pt>
    <dgm:pt modelId="{2F21CD2F-879D-46BC-AD2B-881C91BF42AF}" type="sibTrans" cxnId="{C7BA5BF8-EA72-4B15-8C45-F862EDC4D61D}">
      <dgm:prSet/>
      <dgm:spPr/>
      <dgm:t>
        <a:bodyPr/>
        <a:lstStyle/>
        <a:p>
          <a:endParaRPr lang="ru-RU"/>
        </a:p>
      </dgm:t>
    </dgm:pt>
    <dgm:pt modelId="{D73E1A2D-FC92-462A-B487-C231721747FA}">
      <dgm:prSet custT="1"/>
      <dgm:spPr/>
      <dgm:t>
        <a:bodyPr/>
        <a:lstStyle/>
        <a:p>
          <a:r>
            <a:rPr lang="ru-RU" sz="2000" dirty="0" smtClean="0"/>
            <a:t>Измеряемые образовательные результаты </a:t>
          </a:r>
          <a:endParaRPr lang="ru-RU" sz="2000" dirty="0"/>
        </a:p>
      </dgm:t>
    </dgm:pt>
    <dgm:pt modelId="{852BB554-1AEA-42AB-B565-4CE83683D246}" type="parTrans" cxnId="{82882D30-CAE6-45ED-9242-46DE8E1DB555}">
      <dgm:prSet/>
      <dgm:spPr/>
      <dgm:t>
        <a:bodyPr/>
        <a:lstStyle/>
        <a:p>
          <a:endParaRPr lang="ru-RU"/>
        </a:p>
      </dgm:t>
    </dgm:pt>
    <dgm:pt modelId="{837D3A28-5BE0-428E-93B2-6CF6FA13CE7B}" type="sibTrans" cxnId="{82882D30-CAE6-45ED-9242-46DE8E1DB555}">
      <dgm:prSet/>
      <dgm:spPr/>
      <dgm:t>
        <a:bodyPr/>
        <a:lstStyle/>
        <a:p>
          <a:endParaRPr lang="ru-RU"/>
        </a:p>
      </dgm:t>
    </dgm:pt>
    <dgm:pt modelId="{6AF65D01-0D86-4270-A91F-23342C233B87}" type="pres">
      <dgm:prSet presAssocID="{6C108341-F2E1-4C62-AE84-6EDDA00A63EF}" presName="rootnode" presStyleCnt="0">
        <dgm:presLayoutVars>
          <dgm:chMax/>
          <dgm:chPref/>
          <dgm:dir/>
          <dgm:animLvl val="lvl"/>
        </dgm:presLayoutVars>
      </dgm:prSet>
      <dgm:spPr/>
    </dgm:pt>
    <dgm:pt modelId="{E1E02F26-D683-4A14-ADA1-10581CC783F3}" type="pres">
      <dgm:prSet presAssocID="{34049AF0-9F30-4DC1-BB78-94C8D7BF8FFE}" presName="composite" presStyleCnt="0"/>
      <dgm:spPr/>
    </dgm:pt>
    <dgm:pt modelId="{811D25AE-E744-4BBC-B7BD-65C7171F48C2}" type="pres">
      <dgm:prSet presAssocID="{34049AF0-9F30-4DC1-BB78-94C8D7BF8FFE}" presName="bentUpArrow1" presStyleLbl="alignImgPlace1" presStyleIdx="0" presStyleCnt="3"/>
      <dgm:spPr/>
    </dgm:pt>
    <dgm:pt modelId="{74E24260-22B9-4A29-A824-54EB1A06754F}" type="pres">
      <dgm:prSet presAssocID="{34049AF0-9F30-4DC1-BB78-94C8D7BF8FFE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53F6E-CD4F-487C-85DA-291308102964}" type="pres">
      <dgm:prSet presAssocID="{34049AF0-9F30-4DC1-BB78-94C8D7BF8FFE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4BFD965-9AC0-40FC-B58E-9E82B027AC8B}" type="pres">
      <dgm:prSet presAssocID="{E8914ED2-EC3A-4361-9D38-4482341E123A}" presName="sibTrans" presStyleCnt="0"/>
      <dgm:spPr/>
    </dgm:pt>
    <dgm:pt modelId="{E5CF2C37-CC17-4C75-AFBA-440EB43CA35D}" type="pres">
      <dgm:prSet presAssocID="{2B386558-C9F3-4360-9A21-E9CAF6827B4A}" presName="composite" presStyleCnt="0"/>
      <dgm:spPr/>
    </dgm:pt>
    <dgm:pt modelId="{205B1CED-3723-44FD-9119-C47ADE7A7A31}" type="pres">
      <dgm:prSet presAssocID="{2B386558-C9F3-4360-9A21-E9CAF6827B4A}" presName="bentUpArrow1" presStyleLbl="alignImgPlace1" presStyleIdx="1" presStyleCnt="3"/>
      <dgm:spPr/>
    </dgm:pt>
    <dgm:pt modelId="{3FA1F96D-AF4D-45A0-B762-AA97A698EE67}" type="pres">
      <dgm:prSet presAssocID="{2B386558-C9F3-4360-9A21-E9CAF6827B4A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75897-3BC5-40AC-94F9-003F0B090ECD}" type="pres">
      <dgm:prSet presAssocID="{2B386558-C9F3-4360-9A21-E9CAF6827B4A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071F36E-5CBD-4168-A8A2-0247D3813108}" type="pres">
      <dgm:prSet presAssocID="{4D9FA768-E5E6-40D8-9AC0-7AD17DC2F7AD}" presName="sibTrans" presStyleCnt="0"/>
      <dgm:spPr/>
    </dgm:pt>
    <dgm:pt modelId="{4DEE6422-1277-450D-8857-2E433F7D9C23}" type="pres">
      <dgm:prSet presAssocID="{7F0627A7-D6B6-4111-BE8B-8E7CC4C56307}" presName="composite" presStyleCnt="0"/>
      <dgm:spPr/>
    </dgm:pt>
    <dgm:pt modelId="{189E47FB-441A-42D5-96C6-F8DDE9F3792A}" type="pres">
      <dgm:prSet presAssocID="{7F0627A7-D6B6-4111-BE8B-8E7CC4C56307}" presName="bentUpArrow1" presStyleLbl="alignImgPlace1" presStyleIdx="2" presStyleCnt="3"/>
      <dgm:spPr/>
    </dgm:pt>
    <dgm:pt modelId="{95C4A593-BD6F-40CA-A946-203F1124B467}" type="pres">
      <dgm:prSet presAssocID="{7F0627A7-D6B6-4111-BE8B-8E7CC4C5630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18313-CAD9-4F32-B9D3-49A1DDDCDC83}" type="pres">
      <dgm:prSet presAssocID="{7F0627A7-D6B6-4111-BE8B-8E7CC4C5630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0BC085D-DB64-4C6D-BE5E-3B8437EA220F}" type="pres">
      <dgm:prSet presAssocID="{2F21CD2F-879D-46BC-AD2B-881C91BF42AF}" presName="sibTrans" presStyleCnt="0"/>
      <dgm:spPr/>
    </dgm:pt>
    <dgm:pt modelId="{898C215F-415F-42A2-82DB-465E938C401E}" type="pres">
      <dgm:prSet presAssocID="{D73E1A2D-FC92-462A-B487-C231721747FA}" presName="composite" presStyleCnt="0"/>
      <dgm:spPr/>
    </dgm:pt>
    <dgm:pt modelId="{185387D2-D794-4407-AE98-9AE693585A2B}" type="pres">
      <dgm:prSet presAssocID="{D73E1A2D-FC92-462A-B487-C231721747FA}" presName="ParentText" presStyleLbl="node1" presStyleIdx="3" presStyleCnt="4" custScaleX="1200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BA3EBE-0629-4E58-AE2F-269DA2E92E76}" type="presOf" srcId="{34049AF0-9F30-4DC1-BB78-94C8D7BF8FFE}" destId="{74E24260-22B9-4A29-A824-54EB1A06754F}" srcOrd="0" destOrd="0" presId="urn:microsoft.com/office/officeart/2005/8/layout/StepDownProcess"/>
    <dgm:cxn modelId="{4A62DE64-3ABA-434B-BFA4-6A48E7F124D6}" type="presOf" srcId="{D73E1A2D-FC92-462A-B487-C231721747FA}" destId="{185387D2-D794-4407-AE98-9AE693585A2B}" srcOrd="0" destOrd="0" presId="urn:microsoft.com/office/officeart/2005/8/layout/StepDownProcess"/>
    <dgm:cxn modelId="{ACDE9D00-53C4-4503-BE8D-D9097DD6F310}" type="presOf" srcId="{6C108341-F2E1-4C62-AE84-6EDDA00A63EF}" destId="{6AF65D01-0D86-4270-A91F-23342C233B87}" srcOrd="0" destOrd="0" presId="urn:microsoft.com/office/officeart/2005/8/layout/StepDownProcess"/>
    <dgm:cxn modelId="{54A5CAD8-DD4C-4F56-94D5-5130760000C3}" srcId="{6C108341-F2E1-4C62-AE84-6EDDA00A63EF}" destId="{2B386558-C9F3-4360-9A21-E9CAF6827B4A}" srcOrd="1" destOrd="0" parTransId="{159172C3-BA38-491D-BBF7-A5CC96CE9854}" sibTransId="{4D9FA768-E5E6-40D8-9AC0-7AD17DC2F7AD}"/>
    <dgm:cxn modelId="{82882D30-CAE6-45ED-9242-46DE8E1DB555}" srcId="{6C108341-F2E1-4C62-AE84-6EDDA00A63EF}" destId="{D73E1A2D-FC92-462A-B487-C231721747FA}" srcOrd="3" destOrd="0" parTransId="{852BB554-1AEA-42AB-B565-4CE83683D246}" sibTransId="{837D3A28-5BE0-428E-93B2-6CF6FA13CE7B}"/>
    <dgm:cxn modelId="{664CA78C-FE00-4851-A57A-0451FAD9754D}" type="presOf" srcId="{2B386558-C9F3-4360-9A21-E9CAF6827B4A}" destId="{3FA1F96D-AF4D-45A0-B762-AA97A698EE67}" srcOrd="0" destOrd="0" presId="urn:microsoft.com/office/officeart/2005/8/layout/StepDownProcess"/>
    <dgm:cxn modelId="{E6733CC3-28A2-4CFC-8233-2CEF993401B0}" type="presOf" srcId="{7F0627A7-D6B6-4111-BE8B-8E7CC4C56307}" destId="{95C4A593-BD6F-40CA-A946-203F1124B467}" srcOrd="0" destOrd="0" presId="urn:microsoft.com/office/officeart/2005/8/layout/StepDownProcess"/>
    <dgm:cxn modelId="{BFD88009-B3CD-4BC5-962B-0B3D3E392142}" srcId="{6C108341-F2E1-4C62-AE84-6EDDA00A63EF}" destId="{34049AF0-9F30-4DC1-BB78-94C8D7BF8FFE}" srcOrd="0" destOrd="0" parTransId="{1A47B839-6ACF-40A0-B6EA-D53F32C5196C}" sibTransId="{E8914ED2-EC3A-4361-9D38-4482341E123A}"/>
    <dgm:cxn modelId="{C7BA5BF8-EA72-4B15-8C45-F862EDC4D61D}" srcId="{6C108341-F2E1-4C62-AE84-6EDDA00A63EF}" destId="{7F0627A7-D6B6-4111-BE8B-8E7CC4C56307}" srcOrd="2" destOrd="0" parTransId="{E32A3797-C6AE-437B-9281-3E2CD20D347A}" sibTransId="{2F21CD2F-879D-46BC-AD2B-881C91BF42AF}"/>
    <dgm:cxn modelId="{67488EAB-C787-482F-8987-9552E7D708D2}" type="presParOf" srcId="{6AF65D01-0D86-4270-A91F-23342C233B87}" destId="{E1E02F26-D683-4A14-ADA1-10581CC783F3}" srcOrd="0" destOrd="0" presId="urn:microsoft.com/office/officeart/2005/8/layout/StepDownProcess"/>
    <dgm:cxn modelId="{AB70786F-4902-4C4C-BF4B-A87BE0A2F9D1}" type="presParOf" srcId="{E1E02F26-D683-4A14-ADA1-10581CC783F3}" destId="{811D25AE-E744-4BBC-B7BD-65C7171F48C2}" srcOrd="0" destOrd="0" presId="urn:microsoft.com/office/officeart/2005/8/layout/StepDownProcess"/>
    <dgm:cxn modelId="{47B31798-C98D-4813-BA6A-8AF46ADA7A45}" type="presParOf" srcId="{E1E02F26-D683-4A14-ADA1-10581CC783F3}" destId="{74E24260-22B9-4A29-A824-54EB1A06754F}" srcOrd="1" destOrd="0" presId="urn:microsoft.com/office/officeart/2005/8/layout/StepDownProcess"/>
    <dgm:cxn modelId="{65EBADC1-66D3-4EAD-B6E4-1078FC7D790F}" type="presParOf" srcId="{E1E02F26-D683-4A14-ADA1-10581CC783F3}" destId="{5BF53F6E-CD4F-487C-85DA-291308102964}" srcOrd="2" destOrd="0" presId="urn:microsoft.com/office/officeart/2005/8/layout/StepDownProcess"/>
    <dgm:cxn modelId="{105476E7-832A-4EFE-A2F5-65802FADBDB5}" type="presParOf" srcId="{6AF65D01-0D86-4270-A91F-23342C233B87}" destId="{64BFD965-9AC0-40FC-B58E-9E82B027AC8B}" srcOrd="1" destOrd="0" presId="urn:microsoft.com/office/officeart/2005/8/layout/StepDownProcess"/>
    <dgm:cxn modelId="{8C47D229-7D57-48DE-A522-9F23400A4F38}" type="presParOf" srcId="{6AF65D01-0D86-4270-A91F-23342C233B87}" destId="{E5CF2C37-CC17-4C75-AFBA-440EB43CA35D}" srcOrd="2" destOrd="0" presId="urn:microsoft.com/office/officeart/2005/8/layout/StepDownProcess"/>
    <dgm:cxn modelId="{E447BD00-D71E-4DA0-AD8F-0FE00216E485}" type="presParOf" srcId="{E5CF2C37-CC17-4C75-AFBA-440EB43CA35D}" destId="{205B1CED-3723-44FD-9119-C47ADE7A7A31}" srcOrd="0" destOrd="0" presId="urn:microsoft.com/office/officeart/2005/8/layout/StepDownProcess"/>
    <dgm:cxn modelId="{149636F2-E732-404C-923F-DB637A9A9EB6}" type="presParOf" srcId="{E5CF2C37-CC17-4C75-AFBA-440EB43CA35D}" destId="{3FA1F96D-AF4D-45A0-B762-AA97A698EE67}" srcOrd="1" destOrd="0" presId="urn:microsoft.com/office/officeart/2005/8/layout/StepDownProcess"/>
    <dgm:cxn modelId="{F3BCF50A-887D-4830-A077-9499C2B38DCA}" type="presParOf" srcId="{E5CF2C37-CC17-4C75-AFBA-440EB43CA35D}" destId="{81075897-3BC5-40AC-94F9-003F0B090ECD}" srcOrd="2" destOrd="0" presId="urn:microsoft.com/office/officeart/2005/8/layout/StepDownProcess"/>
    <dgm:cxn modelId="{FDE5692D-648C-43DE-92F7-C87A8633C9F6}" type="presParOf" srcId="{6AF65D01-0D86-4270-A91F-23342C233B87}" destId="{4071F36E-5CBD-4168-A8A2-0247D3813108}" srcOrd="3" destOrd="0" presId="urn:microsoft.com/office/officeart/2005/8/layout/StepDownProcess"/>
    <dgm:cxn modelId="{ADA51D72-BF50-44A0-84C0-CC541C2FEF02}" type="presParOf" srcId="{6AF65D01-0D86-4270-A91F-23342C233B87}" destId="{4DEE6422-1277-450D-8857-2E433F7D9C23}" srcOrd="4" destOrd="0" presId="urn:microsoft.com/office/officeart/2005/8/layout/StepDownProcess"/>
    <dgm:cxn modelId="{E960CD2F-296F-414C-9998-77A34AD2D48F}" type="presParOf" srcId="{4DEE6422-1277-450D-8857-2E433F7D9C23}" destId="{189E47FB-441A-42D5-96C6-F8DDE9F3792A}" srcOrd="0" destOrd="0" presId="urn:microsoft.com/office/officeart/2005/8/layout/StepDownProcess"/>
    <dgm:cxn modelId="{32BCC85C-8909-4AB9-9640-492D9E092EDD}" type="presParOf" srcId="{4DEE6422-1277-450D-8857-2E433F7D9C23}" destId="{95C4A593-BD6F-40CA-A946-203F1124B467}" srcOrd="1" destOrd="0" presId="urn:microsoft.com/office/officeart/2005/8/layout/StepDownProcess"/>
    <dgm:cxn modelId="{76EF6158-637D-49D7-B657-9D9F108F45F2}" type="presParOf" srcId="{4DEE6422-1277-450D-8857-2E433F7D9C23}" destId="{27818313-CAD9-4F32-B9D3-49A1DDDCDC83}" srcOrd="2" destOrd="0" presId="urn:microsoft.com/office/officeart/2005/8/layout/StepDownProcess"/>
    <dgm:cxn modelId="{093315E5-30B4-4145-906C-8A6DEC4F1807}" type="presParOf" srcId="{6AF65D01-0D86-4270-A91F-23342C233B87}" destId="{70BC085D-DB64-4C6D-BE5E-3B8437EA220F}" srcOrd="5" destOrd="0" presId="urn:microsoft.com/office/officeart/2005/8/layout/StepDownProcess"/>
    <dgm:cxn modelId="{D4FD99DB-DF63-479D-9265-8EF58C7CB58F}" type="presParOf" srcId="{6AF65D01-0D86-4270-A91F-23342C233B87}" destId="{898C215F-415F-42A2-82DB-465E938C401E}" srcOrd="6" destOrd="0" presId="urn:microsoft.com/office/officeart/2005/8/layout/StepDownProcess"/>
    <dgm:cxn modelId="{7C749C76-63E2-4039-81E9-39116CD0FC5D}" type="presParOf" srcId="{898C215F-415F-42A2-82DB-465E938C401E}" destId="{185387D2-D794-4407-AE98-9AE693585A2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7011B7-8F2D-4C8E-97CF-3355623FBCC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B0CB3D-5781-40F1-8492-2A84244B47AA}">
      <dgm:prSet phldrT="[Текст]" custT="1"/>
      <dgm:spPr/>
      <dgm:t>
        <a:bodyPr/>
        <a:lstStyle/>
        <a:p>
          <a:r>
            <a:rPr lang="ru-RU" sz="1800" dirty="0" smtClean="0"/>
            <a:t>Образовательные результаты программы </a:t>
          </a:r>
          <a:endParaRPr lang="ru-RU" sz="1800" dirty="0"/>
        </a:p>
      </dgm:t>
    </dgm:pt>
    <dgm:pt modelId="{D9EA8B95-FA21-4BBA-A139-77FBA2FE5B5E}" type="parTrans" cxnId="{CDCDAECB-E4CA-4A31-9F33-F3ED96FAFC41}">
      <dgm:prSet/>
      <dgm:spPr/>
      <dgm:t>
        <a:bodyPr/>
        <a:lstStyle/>
        <a:p>
          <a:endParaRPr lang="ru-RU"/>
        </a:p>
      </dgm:t>
    </dgm:pt>
    <dgm:pt modelId="{258565B4-66E9-42A1-B7D2-7DB074439F97}" type="sibTrans" cxnId="{CDCDAECB-E4CA-4A31-9F33-F3ED96FAFC41}">
      <dgm:prSet/>
      <dgm:spPr/>
      <dgm:t>
        <a:bodyPr/>
        <a:lstStyle/>
        <a:p>
          <a:endParaRPr lang="ru-RU"/>
        </a:p>
      </dgm:t>
    </dgm:pt>
    <dgm:pt modelId="{662B533F-A133-4C0F-89A6-ECDB4A2E344C}">
      <dgm:prSet phldrT="[Текст]" custT="1"/>
      <dgm:spPr/>
      <dgm:t>
        <a:bodyPr/>
        <a:lstStyle/>
        <a:p>
          <a:r>
            <a:rPr lang="ru-RU" sz="1800" dirty="0" smtClean="0"/>
            <a:t>Образовательные результаты модуля </a:t>
          </a:r>
          <a:endParaRPr lang="ru-RU" sz="1800" dirty="0"/>
        </a:p>
      </dgm:t>
    </dgm:pt>
    <dgm:pt modelId="{32B97908-2024-453A-AB7A-16F6E71E6484}" type="parTrans" cxnId="{5DCD0D77-44E4-4DBB-B7FD-65063D3AC301}">
      <dgm:prSet/>
      <dgm:spPr/>
      <dgm:t>
        <a:bodyPr/>
        <a:lstStyle/>
        <a:p>
          <a:endParaRPr lang="ru-RU"/>
        </a:p>
      </dgm:t>
    </dgm:pt>
    <dgm:pt modelId="{04D62538-033D-4A4E-A5FF-B80724B49F13}" type="sibTrans" cxnId="{5DCD0D77-44E4-4DBB-B7FD-65063D3AC301}">
      <dgm:prSet/>
      <dgm:spPr/>
      <dgm:t>
        <a:bodyPr/>
        <a:lstStyle/>
        <a:p>
          <a:endParaRPr lang="ru-RU"/>
        </a:p>
      </dgm:t>
    </dgm:pt>
    <dgm:pt modelId="{73173D3E-2068-443F-8A61-D0ABC1E91134}">
      <dgm:prSet phldrT="[Текст]" custT="1"/>
      <dgm:spPr/>
      <dgm:t>
        <a:bodyPr/>
        <a:lstStyle/>
        <a:p>
          <a:r>
            <a:rPr lang="ru-RU" sz="1800" dirty="0" smtClean="0"/>
            <a:t>Образовательные результаты дисциплины </a:t>
          </a:r>
          <a:endParaRPr lang="ru-RU" sz="1800" dirty="0"/>
        </a:p>
      </dgm:t>
    </dgm:pt>
    <dgm:pt modelId="{61EBA748-8541-41D3-B532-63AF87CDEDB0}" type="parTrans" cxnId="{4B8DC3F8-183C-4233-B64E-D2208A95AD41}">
      <dgm:prSet/>
      <dgm:spPr/>
      <dgm:t>
        <a:bodyPr/>
        <a:lstStyle/>
        <a:p>
          <a:endParaRPr lang="ru-RU"/>
        </a:p>
      </dgm:t>
    </dgm:pt>
    <dgm:pt modelId="{186C3686-9F49-4FAE-9279-25DBFDFB84E1}" type="sibTrans" cxnId="{4B8DC3F8-183C-4233-B64E-D2208A95AD41}">
      <dgm:prSet/>
      <dgm:spPr/>
      <dgm:t>
        <a:bodyPr/>
        <a:lstStyle/>
        <a:p>
          <a:endParaRPr lang="ru-RU"/>
        </a:p>
      </dgm:t>
    </dgm:pt>
    <dgm:pt modelId="{477E9C1C-A05F-448A-BA03-94AD82EF71B9}">
      <dgm:prSet custT="1"/>
      <dgm:spPr/>
      <dgm:t>
        <a:bodyPr/>
        <a:lstStyle/>
        <a:p>
          <a:r>
            <a:rPr lang="ru-RU" sz="1800" dirty="0" smtClean="0"/>
            <a:t>Образовательные результаты учебного занятия</a:t>
          </a:r>
          <a:endParaRPr lang="ru-RU" sz="1800" dirty="0"/>
        </a:p>
      </dgm:t>
    </dgm:pt>
    <dgm:pt modelId="{05AAE8B8-93D5-4E11-B342-11641EC99E0B}" type="parTrans" cxnId="{BD31ED37-9E06-4C19-93DF-267B602D99CC}">
      <dgm:prSet/>
      <dgm:spPr/>
      <dgm:t>
        <a:bodyPr/>
        <a:lstStyle/>
        <a:p>
          <a:endParaRPr lang="ru-RU"/>
        </a:p>
      </dgm:t>
    </dgm:pt>
    <dgm:pt modelId="{294A7B37-74BB-47FD-A581-5974A490913C}" type="sibTrans" cxnId="{BD31ED37-9E06-4C19-93DF-267B602D99CC}">
      <dgm:prSet/>
      <dgm:spPr/>
      <dgm:t>
        <a:bodyPr/>
        <a:lstStyle/>
        <a:p>
          <a:endParaRPr lang="ru-RU"/>
        </a:p>
      </dgm:t>
    </dgm:pt>
    <dgm:pt modelId="{EBBA7CA1-17DA-457E-BEFC-C1673DB31CC9}" type="pres">
      <dgm:prSet presAssocID="{007011B7-8F2D-4C8E-97CF-3355623FBCC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851B78C-8583-475B-95A9-4E03C9503C53}" type="pres">
      <dgm:prSet presAssocID="{2EB0CB3D-5781-40F1-8492-2A84244B47AA}" presName="composite" presStyleCnt="0"/>
      <dgm:spPr/>
    </dgm:pt>
    <dgm:pt modelId="{7E139258-37CB-4C96-8A87-2A5E667E389A}" type="pres">
      <dgm:prSet presAssocID="{2EB0CB3D-5781-40F1-8492-2A84244B47AA}" presName="LShape" presStyleLbl="alignNode1" presStyleIdx="0" presStyleCnt="7"/>
      <dgm:spPr/>
    </dgm:pt>
    <dgm:pt modelId="{1E919115-45EB-4B74-85F0-2C2F62CB91A0}" type="pres">
      <dgm:prSet presAssocID="{2EB0CB3D-5781-40F1-8492-2A84244B47A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77CDF-9001-4ABD-8D90-3A75BC87926B}" type="pres">
      <dgm:prSet presAssocID="{2EB0CB3D-5781-40F1-8492-2A84244B47AA}" presName="Triangle" presStyleLbl="alignNode1" presStyleIdx="1" presStyleCnt="7"/>
      <dgm:spPr/>
    </dgm:pt>
    <dgm:pt modelId="{218D392F-9C2F-4C5B-A54B-A7203A56919C}" type="pres">
      <dgm:prSet presAssocID="{258565B4-66E9-42A1-B7D2-7DB074439F97}" presName="sibTrans" presStyleCnt="0"/>
      <dgm:spPr/>
    </dgm:pt>
    <dgm:pt modelId="{6A596700-8E01-402A-9A31-DEF28128EC11}" type="pres">
      <dgm:prSet presAssocID="{258565B4-66E9-42A1-B7D2-7DB074439F97}" presName="space" presStyleCnt="0"/>
      <dgm:spPr/>
    </dgm:pt>
    <dgm:pt modelId="{05F06E5F-53D7-4FD5-BEE8-198729F9ED84}" type="pres">
      <dgm:prSet presAssocID="{662B533F-A133-4C0F-89A6-ECDB4A2E344C}" presName="composite" presStyleCnt="0"/>
      <dgm:spPr/>
    </dgm:pt>
    <dgm:pt modelId="{EEC3F4BC-71C2-4745-8C89-AB2EA93E5124}" type="pres">
      <dgm:prSet presAssocID="{662B533F-A133-4C0F-89A6-ECDB4A2E344C}" presName="LShape" presStyleLbl="alignNode1" presStyleIdx="2" presStyleCnt="7"/>
      <dgm:spPr/>
    </dgm:pt>
    <dgm:pt modelId="{3C93C12B-285F-4B9D-AF7E-5C088AEE9A0E}" type="pres">
      <dgm:prSet presAssocID="{662B533F-A133-4C0F-89A6-ECDB4A2E344C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40B89-234F-4E53-8E9F-87B14C4A6E61}" type="pres">
      <dgm:prSet presAssocID="{662B533F-A133-4C0F-89A6-ECDB4A2E344C}" presName="Triangle" presStyleLbl="alignNode1" presStyleIdx="3" presStyleCnt="7"/>
      <dgm:spPr/>
    </dgm:pt>
    <dgm:pt modelId="{F71630B6-35B9-414E-A92F-EDA17D78D723}" type="pres">
      <dgm:prSet presAssocID="{04D62538-033D-4A4E-A5FF-B80724B49F13}" presName="sibTrans" presStyleCnt="0"/>
      <dgm:spPr/>
    </dgm:pt>
    <dgm:pt modelId="{ABD9AB9E-63B6-426E-8E28-5F6ADF4C7DC1}" type="pres">
      <dgm:prSet presAssocID="{04D62538-033D-4A4E-A5FF-B80724B49F13}" presName="space" presStyleCnt="0"/>
      <dgm:spPr/>
    </dgm:pt>
    <dgm:pt modelId="{C0B8465C-C991-4C8C-AA3A-9FD6D86A97A5}" type="pres">
      <dgm:prSet presAssocID="{73173D3E-2068-443F-8A61-D0ABC1E91134}" presName="composite" presStyleCnt="0"/>
      <dgm:spPr/>
    </dgm:pt>
    <dgm:pt modelId="{1AB197EA-BC28-462B-8441-16E265CA3B1E}" type="pres">
      <dgm:prSet presAssocID="{73173D3E-2068-443F-8A61-D0ABC1E91134}" presName="LShape" presStyleLbl="alignNode1" presStyleIdx="4" presStyleCnt="7" custLinFactNeighborY="0"/>
      <dgm:spPr/>
    </dgm:pt>
    <dgm:pt modelId="{458F227F-0316-4D10-A850-788C0FB040B3}" type="pres">
      <dgm:prSet presAssocID="{73173D3E-2068-443F-8A61-D0ABC1E91134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27CF9-AEF0-479A-92AE-834314E34DDF}" type="pres">
      <dgm:prSet presAssocID="{73173D3E-2068-443F-8A61-D0ABC1E91134}" presName="Triangle" presStyleLbl="alignNode1" presStyleIdx="5" presStyleCnt="7"/>
      <dgm:spPr/>
    </dgm:pt>
    <dgm:pt modelId="{C36B3CC9-AFB6-4325-BE64-47B677411483}" type="pres">
      <dgm:prSet presAssocID="{186C3686-9F49-4FAE-9279-25DBFDFB84E1}" presName="sibTrans" presStyleCnt="0"/>
      <dgm:spPr/>
    </dgm:pt>
    <dgm:pt modelId="{8F3A0D1E-23AA-41C4-9604-5B6F2878A541}" type="pres">
      <dgm:prSet presAssocID="{186C3686-9F49-4FAE-9279-25DBFDFB84E1}" presName="space" presStyleCnt="0"/>
      <dgm:spPr/>
    </dgm:pt>
    <dgm:pt modelId="{9094F37F-60A9-4B53-B10F-28B1017A5B24}" type="pres">
      <dgm:prSet presAssocID="{477E9C1C-A05F-448A-BA03-94AD82EF71B9}" presName="composite" presStyleCnt="0"/>
      <dgm:spPr/>
    </dgm:pt>
    <dgm:pt modelId="{A6B9946F-33A1-4E44-B65F-448C136DE738}" type="pres">
      <dgm:prSet presAssocID="{477E9C1C-A05F-448A-BA03-94AD82EF71B9}" presName="LShape" presStyleLbl="alignNode1" presStyleIdx="6" presStyleCnt="7"/>
      <dgm:spPr>
        <a:solidFill>
          <a:srgbClr val="FF0000"/>
        </a:solidFill>
      </dgm:spPr>
    </dgm:pt>
    <dgm:pt modelId="{E18A3F9A-2BE5-4788-B0F3-8469F4156817}" type="pres">
      <dgm:prSet presAssocID="{477E9C1C-A05F-448A-BA03-94AD82EF71B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BB67A2-A557-47AC-88FA-EBD810B52B68}" type="presOf" srcId="{2EB0CB3D-5781-40F1-8492-2A84244B47AA}" destId="{1E919115-45EB-4B74-85F0-2C2F62CB91A0}" srcOrd="0" destOrd="0" presId="urn:microsoft.com/office/officeart/2009/3/layout/StepUpProcess"/>
    <dgm:cxn modelId="{43607058-F599-45BA-9986-4B443BB0529E}" type="presOf" srcId="{73173D3E-2068-443F-8A61-D0ABC1E91134}" destId="{458F227F-0316-4D10-A850-788C0FB040B3}" srcOrd="0" destOrd="0" presId="urn:microsoft.com/office/officeart/2009/3/layout/StepUpProcess"/>
    <dgm:cxn modelId="{CDCDAECB-E4CA-4A31-9F33-F3ED96FAFC41}" srcId="{007011B7-8F2D-4C8E-97CF-3355623FBCC8}" destId="{2EB0CB3D-5781-40F1-8492-2A84244B47AA}" srcOrd="0" destOrd="0" parTransId="{D9EA8B95-FA21-4BBA-A139-77FBA2FE5B5E}" sibTransId="{258565B4-66E9-42A1-B7D2-7DB074439F97}"/>
    <dgm:cxn modelId="{BD31ED37-9E06-4C19-93DF-267B602D99CC}" srcId="{007011B7-8F2D-4C8E-97CF-3355623FBCC8}" destId="{477E9C1C-A05F-448A-BA03-94AD82EF71B9}" srcOrd="3" destOrd="0" parTransId="{05AAE8B8-93D5-4E11-B342-11641EC99E0B}" sibTransId="{294A7B37-74BB-47FD-A581-5974A490913C}"/>
    <dgm:cxn modelId="{C6B7B9B0-9A22-4FB6-86F7-3E5ADE73D595}" type="presOf" srcId="{477E9C1C-A05F-448A-BA03-94AD82EF71B9}" destId="{E18A3F9A-2BE5-4788-B0F3-8469F4156817}" srcOrd="0" destOrd="0" presId="urn:microsoft.com/office/officeart/2009/3/layout/StepUpProcess"/>
    <dgm:cxn modelId="{4B8DC3F8-183C-4233-B64E-D2208A95AD41}" srcId="{007011B7-8F2D-4C8E-97CF-3355623FBCC8}" destId="{73173D3E-2068-443F-8A61-D0ABC1E91134}" srcOrd="2" destOrd="0" parTransId="{61EBA748-8541-41D3-B532-63AF87CDEDB0}" sibTransId="{186C3686-9F49-4FAE-9279-25DBFDFB84E1}"/>
    <dgm:cxn modelId="{5DCD0D77-44E4-4DBB-B7FD-65063D3AC301}" srcId="{007011B7-8F2D-4C8E-97CF-3355623FBCC8}" destId="{662B533F-A133-4C0F-89A6-ECDB4A2E344C}" srcOrd="1" destOrd="0" parTransId="{32B97908-2024-453A-AB7A-16F6E71E6484}" sibTransId="{04D62538-033D-4A4E-A5FF-B80724B49F13}"/>
    <dgm:cxn modelId="{8359E16C-7D3B-4290-BD2C-C0F223B70FC6}" type="presOf" srcId="{662B533F-A133-4C0F-89A6-ECDB4A2E344C}" destId="{3C93C12B-285F-4B9D-AF7E-5C088AEE9A0E}" srcOrd="0" destOrd="0" presId="urn:microsoft.com/office/officeart/2009/3/layout/StepUpProcess"/>
    <dgm:cxn modelId="{34EDDD50-CF9E-4297-B6F1-43B20FABA8F3}" type="presOf" srcId="{007011B7-8F2D-4C8E-97CF-3355623FBCC8}" destId="{EBBA7CA1-17DA-457E-BEFC-C1673DB31CC9}" srcOrd="0" destOrd="0" presId="urn:microsoft.com/office/officeart/2009/3/layout/StepUpProcess"/>
    <dgm:cxn modelId="{8BB214D3-7A82-4FE7-B60B-B0426B57FDE5}" type="presParOf" srcId="{EBBA7CA1-17DA-457E-BEFC-C1673DB31CC9}" destId="{E851B78C-8583-475B-95A9-4E03C9503C53}" srcOrd="0" destOrd="0" presId="urn:microsoft.com/office/officeart/2009/3/layout/StepUpProcess"/>
    <dgm:cxn modelId="{108EDD3B-8CE3-454F-B07F-71AA594A65EB}" type="presParOf" srcId="{E851B78C-8583-475B-95A9-4E03C9503C53}" destId="{7E139258-37CB-4C96-8A87-2A5E667E389A}" srcOrd="0" destOrd="0" presId="urn:microsoft.com/office/officeart/2009/3/layout/StepUpProcess"/>
    <dgm:cxn modelId="{EB5FA05F-A29A-42C5-861D-A0C41BEED355}" type="presParOf" srcId="{E851B78C-8583-475B-95A9-4E03C9503C53}" destId="{1E919115-45EB-4B74-85F0-2C2F62CB91A0}" srcOrd="1" destOrd="0" presId="urn:microsoft.com/office/officeart/2009/3/layout/StepUpProcess"/>
    <dgm:cxn modelId="{D8302C6D-6D79-43D6-ADEF-C7AB159E7624}" type="presParOf" srcId="{E851B78C-8583-475B-95A9-4E03C9503C53}" destId="{A8477CDF-9001-4ABD-8D90-3A75BC87926B}" srcOrd="2" destOrd="0" presId="urn:microsoft.com/office/officeart/2009/3/layout/StepUpProcess"/>
    <dgm:cxn modelId="{21225EC3-1BA0-4E35-8EE9-65A0A7303F21}" type="presParOf" srcId="{EBBA7CA1-17DA-457E-BEFC-C1673DB31CC9}" destId="{218D392F-9C2F-4C5B-A54B-A7203A56919C}" srcOrd="1" destOrd="0" presId="urn:microsoft.com/office/officeart/2009/3/layout/StepUpProcess"/>
    <dgm:cxn modelId="{2DF60F26-F2AA-450C-9EEB-4CB9F6EADBF8}" type="presParOf" srcId="{218D392F-9C2F-4C5B-A54B-A7203A56919C}" destId="{6A596700-8E01-402A-9A31-DEF28128EC11}" srcOrd="0" destOrd="0" presId="urn:microsoft.com/office/officeart/2009/3/layout/StepUpProcess"/>
    <dgm:cxn modelId="{213F4242-3AF5-4397-90AD-2D2777BCC1A9}" type="presParOf" srcId="{EBBA7CA1-17DA-457E-BEFC-C1673DB31CC9}" destId="{05F06E5F-53D7-4FD5-BEE8-198729F9ED84}" srcOrd="2" destOrd="0" presId="urn:microsoft.com/office/officeart/2009/3/layout/StepUpProcess"/>
    <dgm:cxn modelId="{08FE173F-682B-47E9-A12A-44FF438B22EB}" type="presParOf" srcId="{05F06E5F-53D7-4FD5-BEE8-198729F9ED84}" destId="{EEC3F4BC-71C2-4745-8C89-AB2EA93E5124}" srcOrd="0" destOrd="0" presId="urn:microsoft.com/office/officeart/2009/3/layout/StepUpProcess"/>
    <dgm:cxn modelId="{1E2B95CF-9538-4C8B-85BE-1912882B7B4B}" type="presParOf" srcId="{05F06E5F-53D7-4FD5-BEE8-198729F9ED84}" destId="{3C93C12B-285F-4B9D-AF7E-5C088AEE9A0E}" srcOrd="1" destOrd="0" presId="urn:microsoft.com/office/officeart/2009/3/layout/StepUpProcess"/>
    <dgm:cxn modelId="{B0081742-F24C-490B-B2FC-10D98DBF903C}" type="presParOf" srcId="{05F06E5F-53D7-4FD5-BEE8-198729F9ED84}" destId="{B3840B89-234F-4E53-8E9F-87B14C4A6E61}" srcOrd="2" destOrd="0" presId="urn:microsoft.com/office/officeart/2009/3/layout/StepUpProcess"/>
    <dgm:cxn modelId="{E161A945-236E-4D4A-BC77-07E5CD68CBCB}" type="presParOf" srcId="{EBBA7CA1-17DA-457E-BEFC-C1673DB31CC9}" destId="{F71630B6-35B9-414E-A92F-EDA17D78D723}" srcOrd="3" destOrd="0" presId="urn:microsoft.com/office/officeart/2009/3/layout/StepUpProcess"/>
    <dgm:cxn modelId="{8B3D8098-7103-489E-8E47-0A747FCBC564}" type="presParOf" srcId="{F71630B6-35B9-414E-A92F-EDA17D78D723}" destId="{ABD9AB9E-63B6-426E-8E28-5F6ADF4C7DC1}" srcOrd="0" destOrd="0" presId="urn:microsoft.com/office/officeart/2009/3/layout/StepUpProcess"/>
    <dgm:cxn modelId="{E7DB6DEE-4ABB-43C3-B87C-D19773F3C13F}" type="presParOf" srcId="{EBBA7CA1-17DA-457E-BEFC-C1673DB31CC9}" destId="{C0B8465C-C991-4C8C-AA3A-9FD6D86A97A5}" srcOrd="4" destOrd="0" presId="urn:microsoft.com/office/officeart/2009/3/layout/StepUpProcess"/>
    <dgm:cxn modelId="{71F5071C-84DF-448E-9B37-ADD2BA7BF9F8}" type="presParOf" srcId="{C0B8465C-C991-4C8C-AA3A-9FD6D86A97A5}" destId="{1AB197EA-BC28-462B-8441-16E265CA3B1E}" srcOrd="0" destOrd="0" presId="urn:microsoft.com/office/officeart/2009/3/layout/StepUpProcess"/>
    <dgm:cxn modelId="{8547C91E-1276-428D-8A43-088296D5755A}" type="presParOf" srcId="{C0B8465C-C991-4C8C-AA3A-9FD6D86A97A5}" destId="{458F227F-0316-4D10-A850-788C0FB040B3}" srcOrd="1" destOrd="0" presId="urn:microsoft.com/office/officeart/2009/3/layout/StepUpProcess"/>
    <dgm:cxn modelId="{AD27EFF8-E9C5-4674-A670-77E3E985AD0B}" type="presParOf" srcId="{C0B8465C-C991-4C8C-AA3A-9FD6D86A97A5}" destId="{F2227CF9-AEF0-479A-92AE-834314E34DDF}" srcOrd="2" destOrd="0" presId="urn:microsoft.com/office/officeart/2009/3/layout/StepUpProcess"/>
    <dgm:cxn modelId="{26475A74-AF13-4CC7-8A38-9BA79B83FEAC}" type="presParOf" srcId="{EBBA7CA1-17DA-457E-BEFC-C1673DB31CC9}" destId="{C36B3CC9-AFB6-4325-BE64-47B677411483}" srcOrd="5" destOrd="0" presId="urn:microsoft.com/office/officeart/2009/3/layout/StepUpProcess"/>
    <dgm:cxn modelId="{4CD173D5-9A34-4DD0-9DF9-29975CC311FC}" type="presParOf" srcId="{C36B3CC9-AFB6-4325-BE64-47B677411483}" destId="{8F3A0D1E-23AA-41C4-9604-5B6F2878A541}" srcOrd="0" destOrd="0" presId="urn:microsoft.com/office/officeart/2009/3/layout/StepUpProcess"/>
    <dgm:cxn modelId="{A10427FB-AC58-4DDA-AC9B-B3F1F6B53838}" type="presParOf" srcId="{EBBA7CA1-17DA-457E-BEFC-C1673DB31CC9}" destId="{9094F37F-60A9-4B53-B10F-28B1017A5B24}" srcOrd="6" destOrd="0" presId="urn:microsoft.com/office/officeart/2009/3/layout/StepUpProcess"/>
    <dgm:cxn modelId="{94E90A17-8B1E-4BFD-B6C8-3CE334E4C95E}" type="presParOf" srcId="{9094F37F-60A9-4B53-B10F-28B1017A5B24}" destId="{A6B9946F-33A1-4E44-B65F-448C136DE738}" srcOrd="0" destOrd="0" presId="urn:microsoft.com/office/officeart/2009/3/layout/StepUpProcess"/>
    <dgm:cxn modelId="{C99D0470-7436-484B-BB1A-528F669C67CD}" type="presParOf" srcId="{9094F37F-60A9-4B53-B10F-28B1017A5B24}" destId="{E18A3F9A-2BE5-4788-B0F3-8469F415681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47D717-8CDF-430D-A1AE-1BBC5E4426A5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1948853-A370-4E0A-8686-FFC6ABB40F6E}">
      <dgm:prSet phldrT="[Текст]"/>
      <dgm:spPr/>
      <dgm:t>
        <a:bodyPr/>
        <a:lstStyle/>
        <a:p>
          <a:r>
            <a:rPr lang="ru-RU" dirty="0" smtClean="0"/>
            <a:t>Практика как часть модуля</a:t>
          </a:r>
          <a:endParaRPr lang="ru-RU" dirty="0"/>
        </a:p>
      </dgm:t>
    </dgm:pt>
    <dgm:pt modelId="{2610EE94-C84E-4CA8-B3A6-29A97EAF8B1C}" type="parTrans" cxnId="{FA69EC5D-0032-4D3F-BDDB-6EFAB37FD83B}">
      <dgm:prSet/>
      <dgm:spPr/>
      <dgm:t>
        <a:bodyPr/>
        <a:lstStyle/>
        <a:p>
          <a:endParaRPr lang="ru-RU"/>
        </a:p>
      </dgm:t>
    </dgm:pt>
    <dgm:pt modelId="{92A3ABEF-6E18-492D-B8AE-64E170BDF5C8}" type="sibTrans" cxnId="{FA69EC5D-0032-4D3F-BDDB-6EFAB37FD83B}">
      <dgm:prSet/>
      <dgm:spPr/>
      <dgm:t>
        <a:bodyPr/>
        <a:lstStyle/>
        <a:p>
          <a:endParaRPr lang="ru-RU"/>
        </a:p>
      </dgm:t>
    </dgm:pt>
    <dgm:pt modelId="{FC7DC7CD-F73B-4C96-BED4-F6F29DC07E85}">
      <dgm:prSet phldrT="[Текст]"/>
      <dgm:spPr/>
      <dgm:t>
        <a:bodyPr/>
        <a:lstStyle/>
        <a:p>
          <a:r>
            <a:rPr lang="ru-RU" dirty="0" smtClean="0"/>
            <a:t>Практика как часть дисциплины</a:t>
          </a:r>
          <a:endParaRPr lang="ru-RU" dirty="0"/>
        </a:p>
      </dgm:t>
    </dgm:pt>
    <dgm:pt modelId="{3077BB22-AF40-42EE-B75D-01603B1ADCCC}" type="parTrans" cxnId="{0B3F47BA-B34A-4423-949E-2881A622B27D}">
      <dgm:prSet/>
      <dgm:spPr/>
      <dgm:t>
        <a:bodyPr/>
        <a:lstStyle/>
        <a:p>
          <a:endParaRPr lang="ru-RU"/>
        </a:p>
      </dgm:t>
    </dgm:pt>
    <dgm:pt modelId="{C4369181-3EA5-4742-AA95-A0854AF4E067}" type="sibTrans" cxnId="{0B3F47BA-B34A-4423-949E-2881A622B27D}">
      <dgm:prSet/>
      <dgm:spPr/>
      <dgm:t>
        <a:bodyPr/>
        <a:lstStyle/>
        <a:p>
          <a:endParaRPr lang="ru-RU"/>
        </a:p>
      </dgm:t>
    </dgm:pt>
    <dgm:pt modelId="{EBC2980C-FB45-4CBB-ABF5-7DE1AC46AAE2}">
      <dgm:prSet phldrT="[Текст]"/>
      <dgm:spPr/>
      <dgm:t>
        <a:bodyPr/>
        <a:lstStyle/>
        <a:p>
          <a:r>
            <a:rPr lang="ru-RU" dirty="0" smtClean="0"/>
            <a:t>Практика как самостоятельный модуль </a:t>
          </a:r>
          <a:endParaRPr lang="ru-RU" dirty="0"/>
        </a:p>
      </dgm:t>
    </dgm:pt>
    <dgm:pt modelId="{FE0BE387-CE58-4277-B878-965113122375}" type="parTrans" cxnId="{407F9610-337A-4D6A-8320-D511C5FC5DEF}">
      <dgm:prSet/>
      <dgm:spPr/>
      <dgm:t>
        <a:bodyPr/>
        <a:lstStyle/>
        <a:p>
          <a:endParaRPr lang="ru-RU"/>
        </a:p>
      </dgm:t>
    </dgm:pt>
    <dgm:pt modelId="{B77A65E2-FDB4-440F-B8BE-8BF9C3DC4257}" type="sibTrans" cxnId="{407F9610-337A-4D6A-8320-D511C5FC5DEF}">
      <dgm:prSet/>
      <dgm:spPr/>
      <dgm:t>
        <a:bodyPr/>
        <a:lstStyle/>
        <a:p>
          <a:endParaRPr lang="ru-RU"/>
        </a:p>
      </dgm:t>
    </dgm:pt>
    <dgm:pt modelId="{DE2714D8-2590-48CA-B0D6-78F16C0DC539}" type="pres">
      <dgm:prSet presAssocID="{1047D717-8CDF-430D-A1AE-1BBC5E4426A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6F7FD6-57F9-4F75-BF72-B6FA3BFA93D1}" type="pres">
      <dgm:prSet presAssocID="{41948853-A370-4E0A-8686-FFC6ABB40F6E}" presName="parentLin" presStyleCnt="0"/>
      <dgm:spPr/>
    </dgm:pt>
    <dgm:pt modelId="{6AAFF69F-8296-44EA-9096-DBFFABF3AC4B}" type="pres">
      <dgm:prSet presAssocID="{41948853-A370-4E0A-8686-FFC6ABB40F6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5FFC3AA-47B5-4468-B05F-1DC6BEDF71F3}" type="pres">
      <dgm:prSet presAssocID="{41948853-A370-4E0A-8686-FFC6ABB40F6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AD242-C202-466E-98A2-6F5B46418741}" type="pres">
      <dgm:prSet presAssocID="{41948853-A370-4E0A-8686-FFC6ABB40F6E}" presName="negativeSpace" presStyleCnt="0"/>
      <dgm:spPr/>
    </dgm:pt>
    <dgm:pt modelId="{7D91CBAB-E89B-4A79-AC96-9D16AC573273}" type="pres">
      <dgm:prSet presAssocID="{41948853-A370-4E0A-8686-FFC6ABB40F6E}" presName="childText" presStyleLbl="conFgAcc1" presStyleIdx="0" presStyleCnt="3">
        <dgm:presLayoutVars>
          <dgm:bulletEnabled val="1"/>
        </dgm:presLayoutVars>
      </dgm:prSet>
      <dgm:spPr/>
    </dgm:pt>
    <dgm:pt modelId="{D56B0A8A-2897-458D-A52A-DE25E9F3A73C}" type="pres">
      <dgm:prSet presAssocID="{92A3ABEF-6E18-492D-B8AE-64E170BDF5C8}" presName="spaceBetweenRectangles" presStyleCnt="0"/>
      <dgm:spPr/>
    </dgm:pt>
    <dgm:pt modelId="{AD02487E-7B32-4ABD-B185-DD7460F9D519}" type="pres">
      <dgm:prSet presAssocID="{FC7DC7CD-F73B-4C96-BED4-F6F29DC07E85}" presName="parentLin" presStyleCnt="0"/>
      <dgm:spPr/>
    </dgm:pt>
    <dgm:pt modelId="{F3D5CB5A-3E2B-47C9-BFD2-FC369767CC1A}" type="pres">
      <dgm:prSet presAssocID="{FC7DC7CD-F73B-4C96-BED4-F6F29DC07E8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C86EC6-AD65-458A-9D4E-FAC3D0B04426}" type="pres">
      <dgm:prSet presAssocID="{FC7DC7CD-F73B-4C96-BED4-F6F29DC07E8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069BF-4B70-416B-BE16-0480C367552D}" type="pres">
      <dgm:prSet presAssocID="{FC7DC7CD-F73B-4C96-BED4-F6F29DC07E85}" presName="negativeSpace" presStyleCnt="0"/>
      <dgm:spPr/>
    </dgm:pt>
    <dgm:pt modelId="{D6B83331-4D70-45BC-B6B0-4B19FBF5762C}" type="pres">
      <dgm:prSet presAssocID="{FC7DC7CD-F73B-4C96-BED4-F6F29DC07E85}" presName="childText" presStyleLbl="conFgAcc1" presStyleIdx="1" presStyleCnt="3">
        <dgm:presLayoutVars>
          <dgm:bulletEnabled val="1"/>
        </dgm:presLayoutVars>
      </dgm:prSet>
      <dgm:spPr/>
    </dgm:pt>
    <dgm:pt modelId="{C0899BD6-1181-4E84-BE92-9FB6B980EC3B}" type="pres">
      <dgm:prSet presAssocID="{C4369181-3EA5-4742-AA95-A0854AF4E067}" presName="spaceBetweenRectangles" presStyleCnt="0"/>
      <dgm:spPr/>
    </dgm:pt>
    <dgm:pt modelId="{AAD6F872-034A-4560-92F2-5064D3B6039F}" type="pres">
      <dgm:prSet presAssocID="{EBC2980C-FB45-4CBB-ABF5-7DE1AC46AAE2}" presName="parentLin" presStyleCnt="0"/>
      <dgm:spPr/>
    </dgm:pt>
    <dgm:pt modelId="{05956DEB-984D-4481-BBC4-78031C44AD21}" type="pres">
      <dgm:prSet presAssocID="{EBC2980C-FB45-4CBB-ABF5-7DE1AC46AAE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28CEAF1-54BD-453A-B64C-999BF2461907}" type="pres">
      <dgm:prSet presAssocID="{EBC2980C-FB45-4CBB-ABF5-7DE1AC46AAE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D7822-7EA4-45CC-8735-38FE3C1593F5}" type="pres">
      <dgm:prSet presAssocID="{EBC2980C-FB45-4CBB-ABF5-7DE1AC46AAE2}" presName="negativeSpace" presStyleCnt="0"/>
      <dgm:spPr/>
    </dgm:pt>
    <dgm:pt modelId="{D0A18829-843F-41E6-A9BE-8265C8FC370D}" type="pres">
      <dgm:prSet presAssocID="{EBC2980C-FB45-4CBB-ABF5-7DE1AC46AAE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A1BD9BF-0CF1-4700-8E8D-F04EC008F0BB}" type="presOf" srcId="{EBC2980C-FB45-4CBB-ABF5-7DE1AC46AAE2}" destId="{228CEAF1-54BD-453A-B64C-999BF2461907}" srcOrd="1" destOrd="0" presId="urn:microsoft.com/office/officeart/2005/8/layout/list1"/>
    <dgm:cxn modelId="{BF2E00A5-6375-46C5-9AEF-6C30D921E026}" type="presOf" srcId="{1047D717-8CDF-430D-A1AE-1BBC5E4426A5}" destId="{DE2714D8-2590-48CA-B0D6-78F16C0DC539}" srcOrd="0" destOrd="0" presId="urn:microsoft.com/office/officeart/2005/8/layout/list1"/>
    <dgm:cxn modelId="{6A40B4A3-CC1C-4504-AAF0-0CFE747705D4}" type="presOf" srcId="{FC7DC7CD-F73B-4C96-BED4-F6F29DC07E85}" destId="{80C86EC6-AD65-458A-9D4E-FAC3D0B04426}" srcOrd="1" destOrd="0" presId="urn:microsoft.com/office/officeart/2005/8/layout/list1"/>
    <dgm:cxn modelId="{358BCC88-6A75-4481-85D6-D2EC48A36639}" type="presOf" srcId="{41948853-A370-4E0A-8686-FFC6ABB40F6E}" destId="{6AAFF69F-8296-44EA-9096-DBFFABF3AC4B}" srcOrd="0" destOrd="0" presId="urn:microsoft.com/office/officeart/2005/8/layout/list1"/>
    <dgm:cxn modelId="{DF79118D-F8C4-44BB-B099-638549908211}" type="presOf" srcId="{41948853-A370-4E0A-8686-FFC6ABB40F6E}" destId="{F5FFC3AA-47B5-4468-B05F-1DC6BEDF71F3}" srcOrd="1" destOrd="0" presId="urn:microsoft.com/office/officeart/2005/8/layout/list1"/>
    <dgm:cxn modelId="{0B3F47BA-B34A-4423-949E-2881A622B27D}" srcId="{1047D717-8CDF-430D-A1AE-1BBC5E4426A5}" destId="{FC7DC7CD-F73B-4C96-BED4-F6F29DC07E85}" srcOrd="1" destOrd="0" parTransId="{3077BB22-AF40-42EE-B75D-01603B1ADCCC}" sibTransId="{C4369181-3EA5-4742-AA95-A0854AF4E067}"/>
    <dgm:cxn modelId="{FA69EC5D-0032-4D3F-BDDB-6EFAB37FD83B}" srcId="{1047D717-8CDF-430D-A1AE-1BBC5E4426A5}" destId="{41948853-A370-4E0A-8686-FFC6ABB40F6E}" srcOrd="0" destOrd="0" parTransId="{2610EE94-C84E-4CA8-B3A6-29A97EAF8B1C}" sibTransId="{92A3ABEF-6E18-492D-B8AE-64E170BDF5C8}"/>
    <dgm:cxn modelId="{407F9610-337A-4D6A-8320-D511C5FC5DEF}" srcId="{1047D717-8CDF-430D-A1AE-1BBC5E4426A5}" destId="{EBC2980C-FB45-4CBB-ABF5-7DE1AC46AAE2}" srcOrd="2" destOrd="0" parTransId="{FE0BE387-CE58-4277-B878-965113122375}" sibTransId="{B77A65E2-FDB4-440F-B8BE-8BF9C3DC4257}"/>
    <dgm:cxn modelId="{488CA1B1-5264-4C00-87CA-35B4C4ADC798}" type="presOf" srcId="{EBC2980C-FB45-4CBB-ABF5-7DE1AC46AAE2}" destId="{05956DEB-984D-4481-BBC4-78031C44AD21}" srcOrd="0" destOrd="0" presId="urn:microsoft.com/office/officeart/2005/8/layout/list1"/>
    <dgm:cxn modelId="{8A73E8FD-FCC8-4F71-9E6A-A9D3499E11BE}" type="presOf" srcId="{FC7DC7CD-F73B-4C96-BED4-F6F29DC07E85}" destId="{F3D5CB5A-3E2B-47C9-BFD2-FC369767CC1A}" srcOrd="0" destOrd="0" presId="urn:microsoft.com/office/officeart/2005/8/layout/list1"/>
    <dgm:cxn modelId="{620AAB2F-C44E-4B4E-BA7C-A2375CA6817C}" type="presParOf" srcId="{DE2714D8-2590-48CA-B0D6-78F16C0DC539}" destId="{696F7FD6-57F9-4F75-BF72-B6FA3BFA93D1}" srcOrd="0" destOrd="0" presId="urn:microsoft.com/office/officeart/2005/8/layout/list1"/>
    <dgm:cxn modelId="{9F05BCD9-4604-4EAE-A03D-C93CE6706D31}" type="presParOf" srcId="{696F7FD6-57F9-4F75-BF72-B6FA3BFA93D1}" destId="{6AAFF69F-8296-44EA-9096-DBFFABF3AC4B}" srcOrd="0" destOrd="0" presId="urn:microsoft.com/office/officeart/2005/8/layout/list1"/>
    <dgm:cxn modelId="{21305400-A567-4ADE-AA9E-4EF0B450EBD1}" type="presParOf" srcId="{696F7FD6-57F9-4F75-BF72-B6FA3BFA93D1}" destId="{F5FFC3AA-47B5-4468-B05F-1DC6BEDF71F3}" srcOrd="1" destOrd="0" presId="urn:microsoft.com/office/officeart/2005/8/layout/list1"/>
    <dgm:cxn modelId="{C0A3D8F8-E8C1-4DCA-9BF6-DC5EDCCB5CE7}" type="presParOf" srcId="{DE2714D8-2590-48CA-B0D6-78F16C0DC539}" destId="{DC1AD242-C202-466E-98A2-6F5B46418741}" srcOrd="1" destOrd="0" presId="urn:microsoft.com/office/officeart/2005/8/layout/list1"/>
    <dgm:cxn modelId="{9CF01A68-4FFE-478E-A8C5-BCB6F32EE919}" type="presParOf" srcId="{DE2714D8-2590-48CA-B0D6-78F16C0DC539}" destId="{7D91CBAB-E89B-4A79-AC96-9D16AC573273}" srcOrd="2" destOrd="0" presId="urn:microsoft.com/office/officeart/2005/8/layout/list1"/>
    <dgm:cxn modelId="{3069A6FE-65C2-4F77-AD01-E9CB06DD0B7C}" type="presParOf" srcId="{DE2714D8-2590-48CA-B0D6-78F16C0DC539}" destId="{D56B0A8A-2897-458D-A52A-DE25E9F3A73C}" srcOrd="3" destOrd="0" presId="urn:microsoft.com/office/officeart/2005/8/layout/list1"/>
    <dgm:cxn modelId="{DDD1D67E-23A8-4AD6-AA2C-AF2891383FC7}" type="presParOf" srcId="{DE2714D8-2590-48CA-B0D6-78F16C0DC539}" destId="{AD02487E-7B32-4ABD-B185-DD7460F9D519}" srcOrd="4" destOrd="0" presId="urn:microsoft.com/office/officeart/2005/8/layout/list1"/>
    <dgm:cxn modelId="{BE8CE8E7-3241-4D6F-ACF8-9DE4BC573AA6}" type="presParOf" srcId="{AD02487E-7B32-4ABD-B185-DD7460F9D519}" destId="{F3D5CB5A-3E2B-47C9-BFD2-FC369767CC1A}" srcOrd="0" destOrd="0" presId="urn:microsoft.com/office/officeart/2005/8/layout/list1"/>
    <dgm:cxn modelId="{E5D097B2-0FF4-4032-8A23-E4C1946058AF}" type="presParOf" srcId="{AD02487E-7B32-4ABD-B185-DD7460F9D519}" destId="{80C86EC6-AD65-458A-9D4E-FAC3D0B04426}" srcOrd="1" destOrd="0" presId="urn:microsoft.com/office/officeart/2005/8/layout/list1"/>
    <dgm:cxn modelId="{1FC39485-CF99-4581-BEE4-793D9748FBB9}" type="presParOf" srcId="{DE2714D8-2590-48CA-B0D6-78F16C0DC539}" destId="{5DF069BF-4B70-416B-BE16-0480C367552D}" srcOrd="5" destOrd="0" presId="urn:microsoft.com/office/officeart/2005/8/layout/list1"/>
    <dgm:cxn modelId="{C5DB22BF-EA16-4A09-AD85-746CAB145572}" type="presParOf" srcId="{DE2714D8-2590-48CA-B0D6-78F16C0DC539}" destId="{D6B83331-4D70-45BC-B6B0-4B19FBF5762C}" srcOrd="6" destOrd="0" presId="urn:microsoft.com/office/officeart/2005/8/layout/list1"/>
    <dgm:cxn modelId="{8CD2C162-DBCE-4121-9D9E-685C7ACC99E6}" type="presParOf" srcId="{DE2714D8-2590-48CA-B0D6-78F16C0DC539}" destId="{C0899BD6-1181-4E84-BE92-9FB6B980EC3B}" srcOrd="7" destOrd="0" presId="urn:microsoft.com/office/officeart/2005/8/layout/list1"/>
    <dgm:cxn modelId="{97B6D6D6-6710-4F02-8746-BA140B15F3AF}" type="presParOf" srcId="{DE2714D8-2590-48CA-B0D6-78F16C0DC539}" destId="{AAD6F872-034A-4560-92F2-5064D3B6039F}" srcOrd="8" destOrd="0" presId="urn:microsoft.com/office/officeart/2005/8/layout/list1"/>
    <dgm:cxn modelId="{D51C21AC-D309-4654-A4CF-E6CBA35CCFFB}" type="presParOf" srcId="{AAD6F872-034A-4560-92F2-5064D3B6039F}" destId="{05956DEB-984D-4481-BBC4-78031C44AD21}" srcOrd="0" destOrd="0" presId="urn:microsoft.com/office/officeart/2005/8/layout/list1"/>
    <dgm:cxn modelId="{278FEAD3-A523-451D-8EBD-7BF62D5C2321}" type="presParOf" srcId="{AAD6F872-034A-4560-92F2-5064D3B6039F}" destId="{228CEAF1-54BD-453A-B64C-999BF2461907}" srcOrd="1" destOrd="0" presId="urn:microsoft.com/office/officeart/2005/8/layout/list1"/>
    <dgm:cxn modelId="{30D4AE76-6CCB-4B3F-B884-3A679EACA51D}" type="presParOf" srcId="{DE2714D8-2590-48CA-B0D6-78F16C0DC539}" destId="{CE1D7822-7EA4-45CC-8735-38FE3C1593F5}" srcOrd="9" destOrd="0" presId="urn:microsoft.com/office/officeart/2005/8/layout/list1"/>
    <dgm:cxn modelId="{450E6005-BFD3-41D6-A193-6E11E37ACC3D}" type="presParOf" srcId="{DE2714D8-2590-48CA-B0D6-78F16C0DC539}" destId="{D0A18829-843F-41E6-A9BE-8265C8FC370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164A4E-7ED4-4C3D-9486-4625350C0335}" type="doc">
      <dgm:prSet loTypeId="urn:microsoft.com/office/officeart/2005/8/layout/list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A5A01D6-381E-4356-958B-B4E4B19108EA}">
      <dgm:prSet phldrT="[Текст]"/>
      <dgm:spPr/>
      <dgm:t>
        <a:bodyPr/>
        <a:lstStyle/>
        <a:p>
          <a:r>
            <a:rPr lang="ru-RU" dirty="0" smtClean="0"/>
            <a:t>Непрерывность </a:t>
          </a:r>
          <a:endParaRPr lang="ru-RU" dirty="0"/>
        </a:p>
      </dgm:t>
    </dgm:pt>
    <dgm:pt modelId="{27804E3B-F0ED-4A98-A55D-0B8C96BBA75F}" type="parTrans" cxnId="{DBD11FDF-C3BD-40B5-9444-6EFEEEB9600E}">
      <dgm:prSet/>
      <dgm:spPr/>
      <dgm:t>
        <a:bodyPr/>
        <a:lstStyle/>
        <a:p>
          <a:endParaRPr lang="ru-RU"/>
        </a:p>
      </dgm:t>
    </dgm:pt>
    <dgm:pt modelId="{71200946-F518-4D9D-AAD7-07AFE5678880}" type="sibTrans" cxnId="{DBD11FDF-C3BD-40B5-9444-6EFEEEB9600E}">
      <dgm:prSet/>
      <dgm:spPr/>
      <dgm:t>
        <a:bodyPr/>
        <a:lstStyle/>
        <a:p>
          <a:endParaRPr lang="ru-RU"/>
        </a:p>
      </dgm:t>
    </dgm:pt>
    <dgm:pt modelId="{C2F09949-F962-4BB1-86B5-5E184CB3F118}">
      <dgm:prSet phldrT="[Текст]"/>
      <dgm:spPr/>
      <dgm:t>
        <a:bodyPr/>
        <a:lstStyle/>
        <a:p>
          <a:r>
            <a:rPr lang="ru-RU" dirty="0" smtClean="0"/>
            <a:t>Исследовательская направленность </a:t>
          </a:r>
          <a:endParaRPr lang="ru-RU" dirty="0"/>
        </a:p>
      </dgm:t>
    </dgm:pt>
    <dgm:pt modelId="{B401683B-EC93-4370-B686-3CD7F12170E0}" type="parTrans" cxnId="{5DF443F1-9A3C-468B-AC06-FFFD76C767FD}">
      <dgm:prSet/>
      <dgm:spPr/>
      <dgm:t>
        <a:bodyPr/>
        <a:lstStyle/>
        <a:p>
          <a:endParaRPr lang="ru-RU"/>
        </a:p>
      </dgm:t>
    </dgm:pt>
    <dgm:pt modelId="{753E9CDA-E249-40B6-A9CA-0FF42D6DBA4F}" type="sibTrans" cxnId="{5DF443F1-9A3C-468B-AC06-FFFD76C767FD}">
      <dgm:prSet/>
      <dgm:spPr/>
      <dgm:t>
        <a:bodyPr/>
        <a:lstStyle/>
        <a:p>
          <a:endParaRPr lang="ru-RU"/>
        </a:p>
      </dgm:t>
    </dgm:pt>
    <dgm:pt modelId="{783FF01D-7A9A-4F78-94B7-797C88D573B7}">
      <dgm:prSet phldrT="[Текст]"/>
      <dgm:spPr/>
      <dgm:t>
        <a:bodyPr/>
        <a:lstStyle/>
        <a:p>
          <a:r>
            <a:rPr lang="ru-RU" dirty="0" smtClean="0"/>
            <a:t>Новые формы </a:t>
          </a:r>
          <a:endParaRPr lang="ru-RU" dirty="0"/>
        </a:p>
      </dgm:t>
    </dgm:pt>
    <dgm:pt modelId="{CBA854E4-9575-446F-A8A1-E99A01583B5E}" type="parTrans" cxnId="{3F1E7232-A018-43DF-BAAD-6C42F9E48090}">
      <dgm:prSet/>
      <dgm:spPr/>
      <dgm:t>
        <a:bodyPr/>
        <a:lstStyle/>
        <a:p>
          <a:endParaRPr lang="ru-RU"/>
        </a:p>
      </dgm:t>
    </dgm:pt>
    <dgm:pt modelId="{E01A4046-90B5-491C-99DD-A455A3BE6DAA}" type="sibTrans" cxnId="{3F1E7232-A018-43DF-BAAD-6C42F9E48090}">
      <dgm:prSet/>
      <dgm:spPr/>
      <dgm:t>
        <a:bodyPr/>
        <a:lstStyle/>
        <a:p>
          <a:endParaRPr lang="ru-RU"/>
        </a:p>
      </dgm:t>
    </dgm:pt>
    <dgm:pt modelId="{BCD24E8B-1B0E-4A2F-8E33-77B86CAFAF43}">
      <dgm:prSet/>
      <dgm:spPr/>
      <dgm:t>
        <a:bodyPr/>
        <a:lstStyle/>
        <a:p>
          <a:r>
            <a:rPr lang="ru-RU" dirty="0" smtClean="0"/>
            <a:t>Новые виды </a:t>
          </a:r>
          <a:endParaRPr lang="ru-RU" dirty="0"/>
        </a:p>
      </dgm:t>
    </dgm:pt>
    <dgm:pt modelId="{C4CA839A-DAF0-4708-9E87-EF9B4EDAF740}" type="parTrans" cxnId="{E95047AB-57CB-404F-A3DE-9320A8B16189}">
      <dgm:prSet/>
      <dgm:spPr/>
      <dgm:t>
        <a:bodyPr/>
        <a:lstStyle/>
        <a:p>
          <a:endParaRPr lang="ru-RU"/>
        </a:p>
      </dgm:t>
    </dgm:pt>
    <dgm:pt modelId="{FD93030A-2622-4EEB-AF03-31C3A5B60678}" type="sibTrans" cxnId="{E95047AB-57CB-404F-A3DE-9320A8B16189}">
      <dgm:prSet/>
      <dgm:spPr/>
      <dgm:t>
        <a:bodyPr/>
        <a:lstStyle/>
        <a:p>
          <a:endParaRPr lang="ru-RU"/>
        </a:p>
      </dgm:t>
    </dgm:pt>
    <dgm:pt modelId="{C87CF0C8-BDEE-4032-863C-3E236CBF47F6}">
      <dgm:prSet/>
      <dgm:spPr/>
      <dgm:t>
        <a:bodyPr/>
        <a:lstStyle/>
        <a:p>
          <a:r>
            <a:rPr lang="ru-RU" dirty="0" smtClean="0"/>
            <a:t>Новые базы практик </a:t>
          </a:r>
          <a:endParaRPr lang="ru-RU" dirty="0"/>
        </a:p>
      </dgm:t>
    </dgm:pt>
    <dgm:pt modelId="{8B1F1510-BFAD-4013-97A7-14B51C84F341}" type="parTrans" cxnId="{EE145958-350B-4797-8E3A-BC7F480E6DFE}">
      <dgm:prSet/>
      <dgm:spPr/>
      <dgm:t>
        <a:bodyPr/>
        <a:lstStyle/>
        <a:p>
          <a:endParaRPr lang="ru-RU"/>
        </a:p>
      </dgm:t>
    </dgm:pt>
    <dgm:pt modelId="{24FF5F73-3622-4B84-A559-6EAFA445E7F9}" type="sibTrans" cxnId="{EE145958-350B-4797-8E3A-BC7F480E6DFE}">
      <dgm:prSet/>
      <dgm:spPr/>
      <dgm:t>
        <a:bodyPr/>
        <a:lstStyle/>
        <a:p>
          <a:endParaRPr lang="ru-RU"/>
        </a:p>
      </dgm:t>
    </dgm:pt>
    <dgm:pt modelId="{3DC519EE-8B79-47CB-B1C0-B003837A2F09}">
      <dgm:prSet/>
      <dgm:spPr/>
      <dgm:t>
        <a:bodyPr/>
        <a:lstStyle/>
        <a:p>
          <a:r>
            <a:rPr lang="ru-RU" dirty="0" smtClean="0"/>
            <a:t>Новые модели управления практикой </a:t>
          </a:r>
          <a:endParaRPr lang="ru-RU" dirty="0"/>
        </a:p>
      </dgm:t>
    </dgm:pt>
    <dgm:pt modelId="{15A51BF4-0139-4252-AB47-FB6EEF4624B6}" type="parTrans" cxnId="{CE4C9AA7-D94B-467B-9B31-3AD54353D663}">
      <dgm:prSet/>
      <dgm:spPr/>
      <dgm:t>
        <a:bodyPr/>
        <a:lstStyle/>
        <a:p>
          <a:endParaRPr lang="ru-RU"/>
        </a:p>
      </dgm:t>
    </dgm:pt>
    <dgm:pt modelId="{5669459D-5320-4094-8D3B-80E9FA7948D7}" type="sibTrans" cxnId="{CE4C9AA7-D94B-467B-9B31-3AD54353D663}">
      <dgm:prSet/>
      <dgm:spPr/>
      <dgm:t>
        <a:bodyPr/>
        <a:lstStyle/>
        <a:p>
          <a:endParaRPr lang="ru-RU"/>
        </a:p>
      </dgm:t>
    </dgm:pt>
    <dgm:pt modelId="{6BAEE29D-0A93-4FE1-A0FE-3427C558CD2C}" type="pres">
      <dgm:prSet presAssocID="{C0164A4E-7ED4-4C3D-9486-4625350C03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5B97FA-31DC-4256-B9DC-40B608E2F574}" type="pres">
      <dgm:prSet presAssocID="{AA5A01D6-381E-4356-958B-B4E4B19108EA}" presName="parentLin" presStyleCnt="0"/>
      <dgm:spPr/>
    </dgm:pt>
    <dgm:pt modelId="{9C7C3533-1FFE-42DC-ABA3-7A6B1C3B3E14}" type="pres">
      <dgm:prSet presAssocID="{AA5A01D6-381E-4356-958B-B4E4B19108E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006AC82-1647-426A-AE37-945ACAA072B1}" type="pres">
      <dgm:prSet presAssocID="{AA5A01D6-381E-4356-958B-B4E4B19108E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A9978-60CB-4464-90BC-4C58737E2B90}" type="pres">
      <dgm:prSet presAssocID="{AA5A01D6-381E-4356-958B-B4E4B19108EA}" presName="negativeSpace" presStyleCnt="0"/>
      <dgm:spPr/>
    </dgm:pt>
    <dgm:pt modelId="{3F96C3EC-C28F-4F3B-9C35-2EE288BE3B95}" type="pres">
      <dgm:prSet presAssocID="{AA5A01D6-381E-4356-958B-B4E4B19108EA}" presName="childText" presStyleLbl="conFgAcc1" presStyleIdx="0" presStyleCnt="6">
        <dgm:presLayoutVars>
          <dgm:bulletEnabled val="1"/>
        </dgm:presLayoutVars>
      </dgm:prSet>
      <dgm:spPr/>
    </dgm:pt>
    <dgm:pt modelId="{5A4A443A-7653-48BF-9D91-C17FB404CDA7}" type="pres">
      <dgm:prSet presAssocID="{71200946-F518-4D9D-AAD7-07AFE5678880}" presName="spaceBetweenRectangles" presStyleCnt="0"/>
      <dgm:spPr/>
    </dgm:pt>
    <dgm:pt modelId="{370D5521-0374-4685-814E-7928545FF8AC}" type="pres">
      <dgm:prSet presAssocID="{C2F09949-F962-4BB1-86B5-5E184CB3F118}" presName="parentLin" presStyleCnt="0"/>
      <dgm:spPr/>
    </dgm:pt>
    <dgm:pt modelId="{86E4C6D5-A00B-482C-8DCC-B2512CFA6AAE}" type="pres">
      <dgm:prSet presAssocID="{C2F09949-F962-4BB1-86B5-5E184CB3F11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3B8492D-CF36-4842-8064-64D8085CAB67}" type="pres">
      <dgm:prSet presAssocID="{C2F09949-F962-4BB1-86B5-5E184CB3F11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1CEE2-C318-4F71-94E5-DB1E555ACB61}" type="pres">
      <dgm:prSet presAssocID="{C2F09949-F962-4BB1-86B5-5E184CB3F118}" presName="negativeSpace" presStyleCnt="0"/>
      <dgm:spPr/>
    </dgm:pt>
    <dgm:pt modelId="{B0E717F5-0A3A-4613-AC0D-5647526A224C}" type="pres">
      <dgm:prSet presAssocID="{C2F09949-F962-4BB1-86B5-5E184CB3F118}" presName="childText" presStyleLbl="conFgAcc1" presStyleIdx="1" presStyleCnt="6">
        <dgm:presLayoutVars>
          <dgm:bulletEnabled val="1"/>
        </dgm:presLayoutVars>
      </dgm:prSet>
      <dgm:spPr/>
    </dgm:pt>
    <dgm:pt modelId="{454D6BF5-D6DD-4D9D-A37D-12E79B8C6A3E}" type="pres">
      <dgm:prSet presAssocID="{753E9CDA-E249-40B6-A9CA-0FF42D6DBA4F}" presName="spaceBetweenRectangles" presStyleCnt="0"/>
      <dgm:spPr/>
    </dgm:pt>
    <dgm:pt modelId="{E7DD5350-2616-48B4-B3B2-7E1F17CD402C}" type="pres">
      <dgm:prSet presAssocID="{783FF01D-7A9A-4F78-94B7-797C88D573B7}" presName="parentLin" presStyleCnt="0"/>
      <dgm:spPr/>
    </dgm:pt>
    <dgm:pt modelId="{3F93163D-9D40-46CC-8FB9-30FD2F77E0BB}" type="pres">
      <dgm:prSet presAssocID="{783FF01D-7A9A-4F78-94B7-797C88D573B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A68319BD-57F3-4B54-B1F7-7A6915BFDA4A}" type="pres">
      <dgm:prSet presAssocID="{783FF01D-7A9A-4F78-94B7-797C88D573B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9DDDF-C440-4C54-AE7D-845314A292B1}" type="pres">
      <dgm:prSet presAssocID="{783FF01D-7A9A-4F78-94B7-797C88D573B7}" presName="negativeSpace" presStyleCnt="0"/>
      <dgm:spPr/>
    </dgm:pt>
    <dgm:pt modelId="{C1A335CA-A098-47C4-856E-DC338199BC00}" type="pres">
      <dgm:prSet presAssocID="{783FF01D-7A9A-4F78-94B7-797C88D573B7}" presName="childText" presStyleLbl="conFgAcc1" presStyleIdx="2" presStyleCnt="6">
        <dgm:presLayoutVars>
          <dgm:bulletEnabled val="1"/>
        </dgm:presLayoutVars>
      </dgm:prSet>
      <dgm:spPr/>
    </dgm:pt>
    <dgm:pt modelId="{03F3C0F8-962D-4F03-AF5B-9A20400BCF2A}" type="pres">
      <dgm:prSet presAssocID="{E01A4046-90B5-491C-99DD-A455A3BE6DAA}" presName="spaceBetweenRectangles" presStyleCnt="0"/>
      <dgm:spPr/>
    </dgm:pt>
    <dgm:pt modelId="{80E54AB7-8E60-43D5-ACA7-8674814BCC74}" type="pres">
      <dgm:prSet presAssocID="{BCD24E8B-1B0E-4A2F-8E33-77B86CAFAF43}" presName="parentLin" presStyleCnt="0"/>
      <dgm:spPr/>
    </dgm:pt>
    <dgm:pt modelId="{2CA65C70-4814-4B79-96C7-70120E1D1785}" type="pres">
      <dgm:prSet presAssocID="{BCD24E8B-1B0E-4A2F-8E33-77B86CAFAF43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6C68CB4D-A6E2-4939-9A68-FC71F5FD47AC}" type="pres">
      <dgm:prSet presAssocID="{BCD24E8B-1B0E-4A2F-8E33-77B86CAFAF4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B7352-114A-4AB5-ADC4-805482BC304A}" type="pres">
      <dgm:prSet presAssocID="{BCD24E8B-1B0E-4A2F-8E33-77B86CAFAF43}" presName="negativeSpace" presStyleCnt="0"/>
      <dgm:spPr/>
    </dgm:pt>
    <dgm:pt modelId="{FED63229-A367-4D3C-99C4-E3CD685F6ABE}" type="pres">
      <dgm:prSet presAssocID="{BCD24E8B-1B0E-4A2F-8E33-77B86CAFAF43}" presName="childText" presStyleLbl="conFgAcc1" presStyleIdx="3" presStyleCnt="6">
        <dgm:presLayoutVars>
          <dgm:bulletEnabled val="1"/>
        </dgm:presLayoutVars>
      </dgm:prSet>
      <dgm:spPr/>
    </dgm:pt>
    <dgm:pt modelId="{71E4C27A-546A-4A5B-9DA8-2C5B362EDF05}" type="pres">
      <dgm:prSet presAssocID="{FD93030A-2622-4EEB-AF03-31C3A5B60678}" presName="spaceBetweenRectangles" presStyleCnt="0"/>
      <dgm:spPr/>
    </dgm:pt>
    <dgm:pt modelId="{6FA10E40-7157-43B2-854C-561D9CC3BC8E}" type="pres">
      <dgm:prSet presAssocID="{C87CF0C8-BDEE-4032-863C-3E236CBF47F6}" presName="parentLin" presStyleCnt="0"/>
      <dgm:spPr/>
    </dgm:pt>
    <dgm:pt modelId="{B6CCEE2C-754A-42F1-A105-46613CA7691D}" type="pres">
      <dgm:prSet presAssocID="{C87CF0C8-BDEE-4032-863C-3E236CBF47F6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1AC411D-3D38-4098-AE6A-980C6AE9068F}" type="pres">
      <dgm:prSet presAssocID="{C87CF0C8-BDEE-4032-863C-3E236CBF47F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0CA05-49CE-49C1-983A-58CCD29A4A16}" type="pres">
      <dgm:prSet presAssocID="{C87CF0C8-BDEE-4032-863C-3E236CBF47F6}" presName="negativeSpace" presStyleCnt="0"/>
      <dgm:spPr/>
    </dgm:pt>
    <dgm:pt modelId="{3A278E85-F7FE-41ED-A42F-3A0A23AF08E3}" type="pres">
      <dgm:prSet presAssocID="{C87CF0C8-BDEE-4032-863C-3E236CBF47F6}" presName="childText" presStyleLbl="conFgAcc1" presStyleIdx="4" presStyleCnt="6">
        <dgm:presLayoutVars>
          <dgm:bulletEnabled val="1"/>
        </dgm:presLayoutVars>
      </dgm:prSet>
      <dgm:spPr/>
    </dgm:pt>
    <dgm:pt modelId="{13EA3E9D-FDC4-4934-83E9-C2C26600888C}" type="pres">
      <dgm:prSet presAssocID="{24FF5F73-3622-4B84-A559-6EAFA445E7F9}" presName="spaceBetweenRectangles" presStyleCnt="0"/>
      <dgm:spPr/>
    </dgm:pt>
    <dgm:pt modelId="{0081D91C-371F-4823-BA8F-BA9F192D8ECB}" type="pres">
      <dgm:prSet presAssocID="{3DC519EE-8B79-47CB-B1C0-B003837A2F09}" presName="parentLin" presStyleCnt="0"/>
      <dgm:spPr/>
    </dgm:pt>
    <dgm:pt modelId="{172E022D-CD44-4DE8-AD76-E1F35EA4B6CD}" type="pres">
      <dgm:prSet presAssocID="{3DC519EE-8B79-47CB-B1C0-B003837A2F09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305D9A8B-0B1E-417A-A9FB-25FB02EC8BF9}" type="pres">
      <dgm:prSet presAssocID="{3DC519EE-8B79-47CB-B1C0-B003837A2F0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0914A-BAA8-4D9F-AA34-9F1EDB464997}" type="pres">
      <dgm:prSet presAssocID="{3DC519EE-8B79-47CB-B1C0-B003837A2F09}" presName="negativeSpace" presStyleCnt="0"/>
      <dgm:spPr/>
    </dgm:pt>
    <dgm:pt modelId="{7113C65B-BBBA-4272-9C6E-9E2BC7D440AB}" type="pres">
      <dgm:prSet presAssocID="{3DC519EE-8B79-47CB-B1C0-B003837A2F0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19846E7-E908-45FC-BC7B-802B6021D1C5}" type="presOf" srcId="{C2F09949-F962-4BB1-86B5-5E184CB3F118}" destId="{86E4C6D5-A00B-482C-8DCC-B2512CFA6AAE}" srcOrd="0" destOrd="0" presId="urn:microsoft.com/office/officeart/2005/8/layout/list1"/>
    <dgm:cxn modelId="{CE4C9AA7-D94B-467B-9B31-3AD54353D663}" srcId="{C0164A4E-7ED4-4C3D-9486-4625350C0335}" destId="{3DC519EE-8B79-47CB-B1C0-B003837A2F09}" srcOrd="5" destOrd="0" parTransId="{15A51BF4-0139-4252-AB47-FB6EEF4624B6}" sibTransId="{5669459D-5320-4094-8D3B-80E9FA7948D7}"/>
    <dgm:cxn modelId="{E95047AB-57CB-404F-A3DE-9320A8B16189}" srcId="{C0164A4E-7ED4-4C3D-9486-4625350C0335}" destId="{BCD24E8B-1B0E-4A2F-8E33-77B86CAFAF43}" srcOrd="3" destOrd="0" parTransId="{C4CA839A-DAF0-4708-9E87-EF9B4EDAF740}" sibTransId="{FD93030A-2622-4EEB-AF03-31C3A5B60678}"/>
    <dgm:cxn modelId="{E59A8B6A-284A-4C88-BAD5-DFFB31C90854}" type="presOf" srcId="{C87CF0C8-BDEE-4032-863C-3E236CBF47F6}" destId="{11AC411D-3D38-4098-AE6A-980C6AE9068F}" srcOrd="1" destOrd="0" presId="urn:microsoft.com/office/officeart/2005/8/layout/list1"/>
    <dgm:cxn modelId="{5DF443F1-9A3C-468B-AC06-FFFD76C767FD}" srcId="{C0164A4E-7ED4-4C3D-9486-4625350C0335}" destId="{C2F09949-F962-4BB1-86B5-5E184CB3F118}" srcOrd="1" destOrd="0" parTransId="{B401683B-EC93-4370-B686-3CD7F12170E0}" sibTransId="{753E9CDA-E249-40B6-A9CA-0FF42D6DBA4F}"/>
    <dgm:cxn modelId="{5BC72B6B-2E52-4B71-9C51-C32E08140D30}" type="presOf" srcId="{783FF01D-7A9A-4F78-94B7-797C88D573B7}" destId="{A68319BD-57F3-4B54-B1F7-7A6915BFDA4A}" srcOrd="1" destOrd="0" presId="urn:microsoft.com/office/officeart/2005/8/layout/list1"/>
    <dgm:cxn modelId="{EE145958-350B-4797-8E3A-BC7F480E6DFE}" srcId="{C0164A4E-7ED4-4C3D-9486-4625350C0335}" destId="{C87CF0C8-BDEE-4032-863C-3E236CBF47F6}" srcOrd="4" destOrd="0" parTransId="{8B1F1510-BFAD-4013-97A7-14B51C84F341}" sibTransId="{24FF5F73-3622-4B84-A559-6EAFA445E7F9}"/>
    <dgm:cxn modelId="{EA5B292A-5D8A-4264-8ADC-41CD10BF040E}" type="presOf" srcId="{BCD24E8B-1B0E-4A2F-8E33-77B86CAFAF43}" destId="{6C68CB4D-A6E2-4939-9A68-FC71F5FD47AC}" srcOrd="1" destOrd="0" presId="urn:microsoft.com/office/officeart/2005/8/layout/list1"/>
    <dgm:cxn modelId="{3F1E7232-A018-43DF-BAAD-6C42F9E48090}" srcId="{C0164A4E-7ED4-4C3D-9486-4625350C0335}" destId="{783FF01D-7A9A-4F78-94B7-797C88D573B7}" srcOrd="2" destOrd="0" parTransId="{CBA854E4-9575-446F-A8A1-E99A01583B5E}" sibTransId="{E01A4046-90B5-491C-99DD-A455A3BE6DAA}"/>
    <dgm:cxn modelId="{91D1A8F7-FC00-410F-98CD-D858131E341E}" type="presOf" srcId="{C2F09949-F962-4BB1-86B5-5E184CB3F118}" destId="{E3B8492D-CF36-4842-8064-64D8085CAB67}" srcOrd="1" destOrd="0" presId="urn:microsoft.com/office/officeart/2005/8/layout/list1"/>
    <dgm:cxn modelId="{24C0B373-CEC0-43E3-8B72-89C289DA0FF1}" type="presOf" srcId="{783FF01D-7A9A-4F78-94B7-797C88D573B7}" destId="{3F93163D-9D40-46CC-8FB9-30FD2F77E0BB}" srcOrd="0" destOrd="0" presId="urn:microsoft.com/office/officeart/2005/8/layout/list1"/>
    <dgm:cxn modelId="{00BAD5C1-B7FC-4BBC-AB2E-A69A12FD620B}" type="presOf" srcId="{AA5A01D6-381E-4356-958B-B4E4B19108EA}" destId="{9C7C3533-1FFE-42DC-ABA3-7A6B1C3B3E14}" srcOrd="0" destOrd="0" presId="urn:microsoft.com/office/officeart/2005/8/layout/list1"/>
    <dgm:cxn modelId="{DBD11FDF-C3BD-40B5-9444-6EFEEEB9600E}" srcId="{C0164A4E-7ED4-4C3D-9486-4625350C0335}" destId="{AA5A01D6-381E-4356-958B-B4E4B19108EA}" srcOrd="0" destOrd="0" parTransId="{27804E3B-F0ED-4A98-A55D-0B8C96BBA75F}" sibTransId="{71200946-F518-4D9D-AAD7-07AFE5678880}"/>
    <dgm:cxn modelId="{9CBF94FC-C374-4452-9FC5-B33509AFD9D3}" type="presOf" srcId="{3DC519EE-8B79-47CB-B1C0-B003837A2F09}" destId="{305D9A8B-0B1E-417A-A9FB-25FB02EC8BF9}" srcOrd="1" destOrd="0" presId="urn:microsoft.com/office/officeart/2005/8/layout/list1"/>
    <dgm:cxn modelId="{4FC0DA91-CA3B-4E67-9006-271FC562D716}" type="presOf" srcId="{AA5A01D6-381E-4356-958B-B4E4B19108EA}" destId="{D006AC82-1647-426A-AE37-945ACAA072B1}" srcOrd="1" destOrd="0" presId="urn:microsoft.com/office/officeart/2005/8/layout/list1"/>
    <dgm:cxn modelId="{8F366BC9-5A85-4AA7-B093-3865D873E3A8}" type="presOf" srcId="{3DC519EE-8B79-47CB-B1C0-B003837A2F09}" destId="{172E022D-CD44-4DE8-AD76-E1F35EA4B6CD}" srcOrd="0" destOrd="0" presId="urn:microsoft.com/office/officeart/2005/8/layout/list1"/>
    <dgm:cxn modelId="{4A295C87-CBC1-41D6-8BF2-BD9755D9C6A5}" type="presOf" srcId="{C87CF0C8-BDEE-4032-863C-3E236CBF47F6}" destId="{B6CCEE2C-754A-42F1-A105-46613CA7691D}" srcOrd="0" destOrd="0" presId="urn:microsoft.com/office/officeart/2005/8/layout/list1"/>
    <dgm:cxn modelId="{BC6FDDC6-7AE2-4B54-83DB-E449991D538F}" type="presOf" srcId="{BCD24E8B-1B0E-4A2F-8E33-77B86CAFAF43}" destId="{2CA65C70-4814-4B79-96C7-70120E1D1785}" srcOrd="0" destOrd="0" presId="urn:microsoft.com/office/officeart/2005/8/layout/list1"/>
    <dgm:cxn modelId="{6463E2E5-4592-42B4-9822-41F801125879}" type="presOf" srcId="{C0164A4E-7ED4-4C3D-9486-4625350C0335}" destId="{6BAEE29D-0A93-4FE1-A0FE-3427C558CD2C}" srcOrd="0" destOrd="0" presId="urn:microsoft.com/office/officeart/2005/8/layout/list1"/>
    <dgm:cxn modelId="{ABF33886-7753-444B-8B29-60707ACAE74C}" type="presParOf" srcId="{6BAEE29D-0A93-4FE1-A0FE-3427C558CD2C}" destId="{BB5B97FA-31DC-4256-B9DC-40B608E2F574}" srcOrd="0" destOrd="0" presId="urn:microsoft.com/office/officeart/2005/8/layout/list1"/>
    <dgm:cxn modelId="{36F73E7B-1580-4BCB-80D8-86B4EFC6978F}" type="presParOf" srcId="{BB5B97FA-31DC-4256-B9DC-40B608E2F574}" destId="{9C7C3533-1FFE-42DC-ABA3-7A6B1C3B3E14}" srcOrd="0" destOrd="0" presId="urn:microsoft.com/office/officeart/2005/8/layout/list1"/>
    <dgm:cxn modelId="{9DFC5C59-EE00-4CF4-AA46-DE1956B0C7C1}" type="presParOf" srcId="{BB5B97FA-31DC-4256-B9DC-40B608E2F574}" destId="{D006AC82-1647-426A-AE37-945ACAA072B1}" srcOrd="1" destOrd="0" presId="urn:microsoft.com/office/officeart/2005/8/layout/list1"/>
    <dgm:cxn modelId="{DE7042B7-CB5E-4D1A-825F-AF7A0C6647EC}" type="presParOf" srcId="{6BAEE29D-0A93-4FE1-A0FE-3427C558CD2C}" destId="{498A9978-60CB-4464-90BC-4C58737E2B90}" srcOrd="1" destOrd="0" presId="urn:microsoft.com/office/officeart/2005/8/layout/list1"/>
    <dgm:cxn modelId="{0A8D8790-4086-4DFF-AFB4-2A9C72099C89}" type="presParOf" srcId="{6BAEE29D-0A93-4FE1-A0FE-3427C558CD2C}" destId="{3F96C3EC-C28F-4F3B-9C35-2EE288BE3B95}" srcOrd="2" destOrd="0" presId="urn:microsoft.com/office/officeart/2005/8/layout/list1"/>
    <dgm:cxn modelId="{DAA59289-0778-4557-B95F-9678A6F5F69F}" type="presParOf" srcId="{6BAEE29D-0A93-4FE1-A0FE-3427C558CD2C}" destId="{5A4A443A-7653-48BF-9D91-C17FB404CDA7}" srcOrd="3" destOrd="0" presId="urn:microsoft.com/office/officeart/2005/8/layout/list1"/>
    <dgm:cxn modelId="{54B37AF0-9ED8-4FD8-B1BE-C689AB834B28}" type="presParOf" srcId="{6BAEE29D-0A93-4FE1-A0FE-3427C558CD2C}" destId="{370D5521-0374-4685-814E-7928545FF8AC}" srcOrd="4" destOrd="0" presId="urn:microsoft.com/office/officeart/2005/8/layout/list1"/>
    <dgm:cxn modelId="{EAEC17B8-A2B4-4915-913E-8C4CFCF679D7}" type="presParOf" srcId="{370D5521-0374-4685-814E-7928545FF8AC}" destId="{86E4C6D5-A00B-482C-8DCC-B2512CFA6AAE}" srcOrd="0" destOrd="0" presId="urn:microsoft.com/office/officeart/2005/8/layout/list1"/>
    <dgm:cxn modelId="{194D5A78-CDB6-4B72-96E7-F9BD402A19D5}" type="presParOf" srcId="{370D5521-0374-4685-814E-7928545FF8AC}" destId="{E3B8492D-CF36-4842-8064-64D8085CAB67}" srcOrd="1" destOrd="0" presId="urn:microsoft.com/office/officeart/2005/8/layout/list1"/>
    <dgm:cxn modelId="{C3F9FA8C-423F-4087-8545-1A0635644BB2}" type="presParOf" srcId="{6BAEE29D-0A93-4FE1-A0FE-3427C558CD2C}" destId="{31E1CEE2-C318-4F71-94E5-DB1E555ACB61}" srcOrd="5" destOrd="0" presId="urn:microsoft.com/office/officeart/2005/8/layout/list1"/>
    <dgm:cxn modelId="{A8C64D86-3325-428F-93B9-19F4B75301F0}" type="presParOf" srcId="{6BAEE29D-0A93-4FE1-A0FE-3427C558CD2C}" destId="{B0E717F5-0A3A-4613-AC0D-5647526A224C}" srcOrd="6" destOrd="0" presId="urn:microsoft.com/office/officeart/2005/8/layout/list1"/>
    <dgm:cxn modelId="{DC3BB406-255E-4B6B-A459-877A48CE9A03}" type="presParOf" srcId="{6BAEE29D-0A93-4FE1-A0FE-3427C558CD2C}" destId="{454D6BF5-D6DD-4D9D-A37D-12E79B8C6A3E}" srcOrd="7" destOrd="0" presId="urn:microsoft.com/office/officeart/2005/8/layout/list1"/>
    <dgm:cxn modelId="{DFBD5104-3F4C-4B5E-A2A2-53EAA912B893}" type="presParOf" srcId="{6BAEE29D-0A93-4FE1-A0FE-3427C558CD2C}" destId="{E7DD5350-2616-48B4-B3B2-7E1F17CD402C}" srcOrd="8" destOrd="0" presId="urn:microsoft.com/office/officeart/2005/8/layout/list1"/>
    <dgm:cxn modelId="{284A38C0-8FD6-4A6D-AB5F-66DD741C5C25}" type="presParOf" srcId="{E7DD5350-2616-48B4-B3B2-7E1F17CD402C}" destId="{3F93163D-9D40-46CC-8FB9-30FD2F77E0BB}" srcOrd="0" destOrd="0" presId="urn:microsoft.com/office/officeart/2005/8/layout/list1"/>
    <dgm:cxn modelId="{356D9BC6-E4C2-4D11-9DF4-38EC0602E444}" type="presParOf" srcId="{E7DD5350-2616-48B4-B3B2-7E1F17CD402C}" destId="{A68319BD-57F3-4B54-B1F7-7A6915BFDA4A}" srcOrd="1" destOrd="0" presId="urn:microsoft.com/office/officeart/2005/8/layout/list1"/>
    <dgm:cxn modelId="{BC269984-0B1B-4C0B-8D22-A0CE071AC3CD}" type="presParOf" srcId="{6BAEE29D-0A93-4FE1-A0FE-3427C558CD2C}" destId="{94C9DDDF-C440-4C54-AE7D-845314A292B1}" srcOrd="9" destOrd="0" presId="urn:microsoft.com/office/officeart/2005/8/layout/list1"/>
    <dgm:cxn modelId="{89D35014-E7DB-4149-A4C7-4257AB689D61}" type="presParOf" srcId="{6BAEE29D-0A93-4FE1-A0FE-3427C558CD2C}" destId="{C1A335CA-A098-47C4-856E-DC338199BC00}" srcOrd="10" destOrd="0" presId="urn:microsoft.com/office/officeart/2005/8/layout/list1"/>
    <dgm:cxn modelId="{D67DA3AE-A84B-41B2-B9B0-4CDE7ADFCC87}" type="presParOf" srcId="{6BAEE29D-0A93-4FE1-A0FE-3427C558CD2C}" destId="{03F3C0F8-962D-4F03-AF5B-9A20400BCF2A}" srcOrd="11" destOrd="0" presId="urn:microsoft.com/office/officeart/2005/8/layout/list1"/>
    <dgm:cxn modelId="{92395570-D0D1-4FF1-908D-269221764973}" type="presParOf" srcId="{6BAEE29D-0A93-4FE1-A0FE-3427C558CD2C}" destId="{80E54AB7-8E60-43D5-ACA7-8674814BCC74}" srcOrd="12" destOrd="0" presId="urn:microsoft.com/office/officeart/2005/8/layout/list1"/>
    <dgm:cxn modelId="{428DC3C2-7382-4E32-A869-27BD28007986}" type="presParOf" srcId="{80E54AB7-8E60-43D5-ACA7-8674814BCC74}" destId="{2CA65C70-4814-4B79-96C7-70120E1D1785}" srcOrd="0" destOrd="0" presId="urn:microsoft.com/office/officeart/2005/8/layout/list1"/>
    <dgm:cxn modelId="{23DE3FC4-E140-4D4A-B4D7-DE7F48BC2E72}" type="presParOf" srcId="{80E54AB7-8E60-43D5-ACA7-8674814BCC74}" destId="{6C68CB4D-A6E2-4939-9A68-FC71F5FD47AC}" srcOrd="1" destOrd="0" presId="urn:microsoft.com/office/officeart/2005/8/layout/list1"/>
    <dgm:cxn modelId="{1E196994-1D5C-412B-903A-8D2868014265}" type="presParOf" srcId="{6BAEE29D-0A93-4FE1-A0FE-3427C558CD2C}" destId="{D3BB7352-114A-4AB5-ADC4-805482BC304A}" srcOrd="13" destOrd="0" presId="urn:microsoft.com/office/officeart/2005/8/layout/list1"/>
    <dgm:cxn modelId="{6BD8F107-D53E-4224-A5E1-F7903394D6E7}" type="presParOf" srcId="{6BAEE29D-0A93-4FE1-A0FE-3427C558CD2C}" destId="{FED63229-A367-4D3C-99C4-E3CD685F6ABE}" srcOrd="14" destOrd="0" presId="urn:microsoft.com/office/officeart/2005/8/layout/list1"/>
    <dgm:cxn modelId="{694B941C-FFEB-4CBC-B752-0A3026D5595A}" type="presParOf" srcId="{6BAEE29D-0A93-4FE1-A0FE-3427C558CD2C}" destId="{71E4C27A-546A-4A5B-9DA8-2C5B362EDF05}" srcOrd="15" destOrd="0" presId="urn:microsoft.com/office/officeart/2005/8/layout/list1"/>
    <dgm:cxn modelId="{1B633DF3-97EF-40D6-B9E0-C7F898777E77}" type="presParOf" srcId="{6BAEE29D-0A93-4FE1-A0FE-3427C558CD2C}" destId="{6FA10E40-7157-43B2-854C-561D9CC3BC8E}" srcOrd="16" destOrd="0" presId="urn:microsoft.com/office/officeart/2005/8/layout/list1"/>
    <dgm:cxn modelId="{950670AC-35AC-4E39-A8DD-E304993F65CD}" type="presParOf" srcId="{6FA10E40-7157-43B2-854C-561D9CC3BC8E}" destId="{B6CCEE2C-754A-42F1-A105-46613CA7691D}" srcOrd="0" destOrd="0" presId="urn:microsoft.com/office/officeart/2005/8/layout/list1"/>
    <dgm:cxn modelId="{46BEA149-8267-4C8E-87D3-DFAED61CFF4E}" type="presParOf" srcId="{6FA10E40-7157-43B2-854C-561D9CC3BC8E}" destId="{11AC411D-3D38-4098-AE6A-980C6AE9068F}" srcOrd="1" destOrd="0" presId="urn:microsoft.com/office/officeart/2005/8/layout/list1"/>
    <dgm:cxn modelId="{89A684AD-E70E-439C-9D87-F22DE9E33785}" type="presParOf" srcId="{6BAEE29D-0A93-4FE1-A0FE-3427C558CD2C}" destId="{1F50CA05-49CE-49C1-983A-58CCD29A4A16}" srcOrd="17" destOrd="0" presId="urn:microsoft.com/office/officeart/2005/8/layout/list1"/>
    <dgm:cxn modelId="{1767E73B-719C-402A-8814-992C1E524A70}" type="presParOf" srcId="{6BAEE29D-0A93-4FE1-A0FE-3427C558CD2C}" destId="{3A278E85-F7FE-41ED-A42F-3A0A23AF08E3}" srcOrd="18" destOrd="0" presId="urn:microsoft.com/office/officeart/2005/8/layout/list1"/>
    <dgm:cxn modelId="{01CAB619-7C63-4911-A31C-3FDF450F1F44}" type="presParOf" srcId="{6BAEE29D-0A93-4FE1-A0FE-3427C558CD2C}" destId="{13EA3E9D-FDC4-4934-83E9-C2C26600888C}" srcOrd="19" destOrd="0" presId="urn:microsoft.com/office/officeart/2005/8/layout/list1"/>
    <dgm:cxn modelId="{3F261B04-E9D0-47EE-8C69-EA0A14E26129}" type="presParOf" srcId="{6BAEE29D-0A93-4FE1-A0FE-3427C558CD2C}" destId="{0081D91C-371F-4823-BA8F-BA9F192D8ECB}" srcOrd="20" destOrd="0" presId="urn:microsoft.com/office/officeart/2005/8/layout/list1"/>
    <dgm:cxn modelId="{16178577-BDAF-4EE4-8D47-913232272526}" type="presParOf" srcId="{0081D91C-371F-4823-BA8F-BA9F192D8ECB}" destId="{172E022D-CD44-4DE8-AD76-E1F35EA4B6CD}" srcOrd="0" destOrd="0" presId="urn:microsoft.com/office/officeart/2005/8/layout/list1"/>
    <dgm:cxn modelId="{3E04B9B0-564F-4BE1-8DD2-BFA6842C5346}" type="presParOf" srcId="{0081D91C-371F-4823-BA8F-BA9F192D8ECB}" destId="{305D9A8B-0B1E-417A-A9FB-25FB02EC8BF9}" srcOrd="1" destOrd="0" presId="urn:microsoft.com/office/officeart/2005/8/layout/list1"/>
    <dgm:cxn modelId="{92ECDD52-C7B3-4B8A-9902-D042CFA89C27}" type="presParOf" srcId="{6BAEE29D-0A93-4FE1-A0FE-3427C558CD2C}" destId="{D190914A-BAA8-4D9F-AA34-9F1EDB464997}" srcOrd="21" destOrd="0" presId="urn:microsoft.com/office/officeart/2005/8/layout/list1"/>
    <dgm:cxn modelId="{8ECC0627-319D-4D8C-9A0C-D2FEDAF2E532}" type="presParOf" srcId="{6BAEE29D-0A93-4FE1-A0FE-3427C558CD2C}" destId="{7113C65B-BBBA-4272-9C6E-9E2BC7D440A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850296-D727-43F7-8B65-89D59D681ACC}" type="doc">
      <dgm:prSet loTypeId="urn:microsoft.com/office/officeart/2011/layout/HexagonRadial" loCatId="cycle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ED74CE0-3AC5-4ECE-A6E5-02BE26486ACA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/>
              </a:solidFill>
            </a:rPr>
            <a:t>Дистанцион-ная</a:t>
          </a:r>
          <a:r>
            <a:rPr lang="ru-RU" sz="1400" b="1" dirty="0" smtClean="0">
              <a:solidFill>
                <a:schemeClr val="tx1"/>
              </a:solidFill>
            </a:rPr>
            <a:t> работа в </a:t>
          </a:r>
          <a:r>
            <a:rPr lang="ru-RU" sz="1400" b="1" dirty="0" err="1" smtClean="0">
              <a:solidFill>
                <a:schemeClr val="tx1"/>
              </a:solidFill>
            </a:rPr>
            <a:t>интерактив-ных</a:t>
          </a:r>
          <a:r>
            <a:rPr lang="ru-RU" sz="1400" b="1" dirty="0" smtClean="0">
              <a:solidFill>
                <a:schemeClr val="tx1"/>
              </a:solidFill>
            </a:rPr>
            <a:t> средах</a:t>
          </a:r>
          <a:endParaRPr lang="ru-RU" sz="1400" b="1" dirty="0">
            <a:solidFill>
              <a:schemeClr val="tx1"/>
            </a:solidFill>
          </a:endParaRPr>
        </a:p>
      </dgm:t>
    </dgm:pt>
    <dgm:pt modelId="{B4F5AC95-B977-4607-B986-535C17CB5B19}" type="parTrans" cxnId="{C507248D-751B-48A9-98BE-0EFAC08C0271}">
      <dgm:prSet/>
      <dgm:spPr/>
      <dgm:t>
        <a:bodyPr/>
        <a:lstStyle/>
        <a:p>
          <a:endParaRPr lang="ru-RU"/>
        </a:p>
      </dgm:t>
    </dgm:pt>
    <dgm:pt modelId="{89898FF8-8C1C-4F79-B3BC-6D42E40A9C39}" type="sibTrans" cxnId="{C507248D-751B-48A9-98BE-0EFAC08C0271}">
      <dgm:prSet/>
      <dgm:spPr/>
      <dgm:t>
        <a:bodyPr/>
        <a:lstStyle/>
        <a:p>
          <a:endParaRPr lang="ru-RU"/>
        </a:p>
      </dgm:t>
    </dgm:pt>
    <dgm:pt modelId="{5609D7F2-4AAC-43A8-BB14-8DF6CEDD32D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Мастер – классы </a:t>
          </a:r>
          <a:endParaRPr lang="ru-RU" sz="1600" b="1" dirty="0">
            <a:solidFill>
              <a:schemeClr val="tx1"/>
            </a:solidFill>
          </a:endParaRPr>
        </a:p>
      </dgm:t>
    </dgm:pt>
    <dgm:pt modelId="{EDA53FF9-5879-47E0-8A05-0D432AAE3F20}" type="parTrans" cxnId="{EB5446EA-7922-47B9-BC18-CF072475735B}">
      <dgm:prSet/>
      <dgm:spPr/>
      <dgm:t>
        <a:bodyPr/>
        <a:lstStyle/>
        <a:p>
          <a:endParaRPr lang="ru-RU"/>
        </a:p>
      </dgm:t>
    </dgm:pt>
    <dgm:pt modelId="{A626BA6F-9C28-4C8B-822F-906E346BD08C}" type="sibTrans" cxnId="{EB5446EA-7922-47B9-BC18-CF072475735B}">
      <dgm:prSet/>
      <dgm:spPr/>
      <dgm:t>
        <a:bodyPr/>
        <a:lstStyle/>
        <a:p>
          <a:endParaRPr lang="ru-RU"/>
        </a:p>
      </dgm:t>
    </dgm:pt>
    <dgm:pt modelId="{91424B7C-CA7E-4135-840B-7A78FC8CB63A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tx1"/>
              </a:solidFill>
            </a:rPr>
            <a:t>Воркшопы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endParaRPr lang="ru-RU" sz="1600" b="1" dirty="0">
            <a:solidFill>
              <a:schemeClr val="tx1"/>
            </a:solidFill>
          </a:endParaRPr>
        </a:p>
      </dgm:t>
    </dgm:pt>
    <dgm:pt modelId="{220A2466-B9C6-4F37-89E1-BD037D5E34A2}" type="parTrans" cxnId="{59799AA3-5677-44D6-9823-3BB0825D0682}">
      <dgm:prSet/>
      <dgm:spPr/>
      <dgm:t>
        <a:bodyPr/>
        <a:lstStyle/>
        <a:p>
          <a:endParaRPr lang="ru-RU"/>
        </a:p>
      </dgm:t>
    </dgm:pt>
    <dgm:pt modelId="{96353B0C-BB40-428A-9836-D7A232324355}" type="sibTrans" cxnId="{59799AA3-5677-44D6-9823-3BB0825D0682}">
      <dgm:prSet/>
      <dgm:spPr/>
      <dgm:t>
        <a:bodyPr/>
        <a:lstStyle/>
        <a:p>
          <a:endParaRPr lang="ru-RU"/>
        </a:p>
      </dgm:t>
    </dgm:pt>
    <dgm:pt modelId="{72BA34E5-D8EB-4A9E-ACD4-D1A09589D1A6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 </a:t>
          </a:r>
        </a:p>
        <a:p>
          <a:r>
            <a:rPr lang="ru-RU" sz="1400" b="1" dirty="0" err="1" smtClean="0">
              <a:solidFill>
                <a:schemeClr val="tx1"/>
              </a:solidFill>
            </a:rPr>
            <a:t>Проектно</a:t>
          </a:r>
          <a:r>
            <a:rPr lang="ru-RU" sz="1400" b="1" dirty="0" smtClean="0">
              <a:solidFill>
                <a:schemeClr val="tx1"/>
              </a:solidFill>
            </a:rPr>
            <a:t> – аналитические сессии </a:t>
          </a:r>
        </a:p>
        <a:p>
          <a:endParaRPr lang="ru-RU" sz="1200" dirty="0">
            <a:solidFill>
              <a:schemeClr val="tx1"/>
            </a:solidFill>
          </a:endParaRPr>
        </a:p>
      </dgm:t>
    </dgm:pt>
    <dgm:pt modelId="{A1E8152A-A7D8-4CFF-A83F-2E0B33DF78A5}" type="sibTrans" cxnId="{88148166-E107-4D7A-868D-D57FDD006D65}">
      <dgm:prSet/>
      <dgm:spPr/>
      <dgm:t>
        <a:bodyPr/>
        <a:lstStyle/>
        <a:p>
          <a:endParaRPr lang="ru-RU"/>
        </a:p>
      </dgm:t>
    </dgm:pt>
    <dgm:pt modelId="{1CC8B647-DB2E-4D07-84FD-3EB8203536B2}" type="parTrans" cxnId="{88148166-E107-4D7A-868D-D57FDD006D65}">
      <dgm:prSet/>
      <dgm:spPr/>
      <dgm:t>
        <a:bodyPr/>
        <a:lstStyle/>
        <a:p>
          <a:endParaRPr lang="ru-RU"/>
        </a:p>
      </dgm:t>
    </dgm:pt>
    <dgm:pt modelId="{422B73C6-E783-407A-8D59-1D25657F595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Групповое </a:t>
          </a:r>
          <a:r>
            <a:rPr lang="ru-RU" sz="1400" b="1" dirty="0" err="1" smtClean="0">
              <a:solidFill>
                <a:schemeClr val="tx1"/>
              </a:solidFill>
            </a:rPr>
            <a:t>проектирова-ние</a:t>
          </a:r>
          <a:endParaRPr lang="ru-RU" sz="1400" b="1" dirty="0">
            <a:solidFill>
              <a:schemeClr val="tx1"/>
            </a:solidFill>
          </a:endParaRPr>
        </a:p>
      </dgm:t>
    </dgm:pt>
    <dgm:pt modelId="{BBEEA03F-1153-4BA0-B194-49C4EA477F26}" type="sibTrans" cxnId="{D1D0AC88-04D5-4AB9-9896-D3912B45F751}">
      <dgm:prSet/>
      <dgm:spPr/>
      <dgm:t>
        <a:bodyPr/>
        <a:lstStyle/>
        <a:p>
          <a:endParaRPr lang="ru-RU"/>
        </a:p>
      </dgm:t>
    </dgm:pt>
    <dgm:pt modelId="{D797CD7C-4331-4711-9EDB-E95D24D06176}" type="parTrans" cxnId="{D1D0AC88-04D5-4AB9-9896-D3912B45F751}">
      <dgm:prSet/>
      <dgm:spPr/>
      <dgm:t>
        <a:bodyPr/>
        <a:lstStyle/>
        <a:p>
          <a:endParaRPr lang="ru-RU"/>
        </a:p>
      </dgm:t>
    </dgm:pt>
    <dgm:pt modelId="{DBD09C16-E84B-411D-BB73-AFF8A5F2199C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/>
              </a:solidFill>
            </a:rPr>
            <a:t>Дискуссион-ные</a:t>
          </a:r>
          <a:r>
            <a:rPr lang="ru-RU" sz="1400" b="1" dirty="0" smtClean="0">
              <a:solidFill>
                <a:schemeClr val="tx1"/>
              </a:solidFill>
            </a:rPr>
            <a:t> площадки </a:t>
          </a:r>
          <a:endParaRPr lang="ru-RU" sz="1400" b="1" dirty="0">
            <a:solidFill>
              <a:schemeClr val="tx1"/>
            </a:solidFill>
          </a:endParaRPr>
        </a:p>
      </dgm:t>
    </dgm:pt>
    <dgm:pt modelId="{8BDB6FD3-F268-4313-83A1-7BFBFBB38E99}" type="sibTrans" cxnId="{F492190D-38E2-4366-8511-58AE9F2BADD8}">
      <dgm:prSet/>
      <dgm:spPr/>
      <dgm:t>
        <a:bodyPr/>
        <a:lstStyle/>
        <a:p>
          <a:endParaRPr lang="ru-RU"/>
        </a:p>
      </dgm:t>
    </dgm:pt>
    <dgm:pt modelId="{8F2C6403-21ED-4AF5-BD72-5EA07A6C0EF4}" type="parTrans" cxnId="{F492190D-38E2-4366-8511-58AE9F2BADD8}">
      <dgm:prSet/>
      <dgm:spPr/>
      <dgm:t>
        <a:bodyPr/>
        <a:lstStyle/>
        <a:p>
          <a:endParaRPr lang="ru-RU"/>
        </a:p>
      </dgm:t>
    </dgm:pt>
    <dgm:pt modelId="{9F38C494-E036-4ECA-B202-E6C8E37B765A}">
      <dgm:prSet phldrT="[Текст]" custT="1"/>
      <dgm:spPr/>
      <dgm:t>
        <a:bodyPr/>
        <a:lstStyle/>
        <a:p>
          <a:r>
            <a:rPr lang="ru-RU" sz="1800" b="1" dirty="0" err="1" smtClean="0"/>
            <a:t>Деятельностный</a:t>
          </a:r>
          <a:r>
            <a:rPr lang="ru-RU" sz="1800" b="1" dirty="0" smtClean="0"/>
            <a:t> подход </a:t>
          </a:r>
        </a:p>
      </dgm:t>
    </dgm:pt>
    <dgm:pt modelId="{86F2D074-0D36-4FA8-A5A6-0136F57AD754}" type="sibTrans" cxnId="{8F2221FF-11E6-48B8-BB2B-1E8B54B061DB}">
      <dgm:prSet/>
      <dgm:spPr/>
      <dgm:t>
        <a:bodyPr/>
        <a:lstStyle/>
        <a:p>
          <a:endParaRPr lang="ru-RU"/>
        </a:p>
      </dgm:t>
    </dgm:pt>
    <dgm:pt modelId="{F18F257A-E7D1-4801-8D9E-847D2C44A127}" type="parTrans" cxnId="{8F2221FF-11E6-48B8-BB2B-1E8B54B061DB}">
      <dgm:prSet/>
      <dgm:spPr/>
      <dgm:t>
        <a:bodyPr/>
        <a:lstStyle/>
        <a:p>
          <a:endParaRPr lang="ru-RU"/>
        </a:p>
      </dgm:t>
    </dgm:pt>
    <dgm:pt modelId="{CDA25ECD-929A-4008-AC73-7E81C38AF2E3}" type="pres">
      <dgm:prSet presAssocID="{A9850296-D727-43F7-8B65-89D59D681AC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FAC9FBA-B73A-4129-AA7C-2A84B0A4D091}" type="pres">
      <dgm:prSet presAssocID="{9F38C494-E036-4ECA-B202-E6C8E37B765A}" presName="Parent" presStyleLbl="node0" presStyleIdx="0" presStyleCnt="1" custScaleX="111546" custScaleY="103118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8CD8D508-9678-4AFB-8382-FD61AFBB9271}" type="pres">
      <dgm:prSet presAssocID="{DBD09C16-E84B-411D-BB73-AFF8A5F2199C}" presName="Accent1" presStyleCnt="0"/>
      <dgm:spPr/>
    </dgm:pt>
    <dgm:pt modelId="{08801D18-7DE9-4D39-B76D-29943EC62349}" type="pres">
      <dgm:prSet presAssocID="{DBD09C16-E84B-411D-BB73-AFF8A5F2199C}" presName="Accent" presStyleLbl="bgShp" presStyleIdx="0" presStyleCnt="6"/>
      <dgm:spPr/>
    </dgm:pt>
    <dgm:pt modelId="{625DF2B2-964D-46C7-89AD-D8807D88CD64}" type="pres">
      <dgm:prSet presAssocID="{DBD09C16-E84B-411D-BB73-AFF8A5F2199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06544-33DA-406F-81E3-B06312A1DCC6}" type="pres">
      <dgm:prSet presAssocID="{422B73C6-E783-407A-8D59-1D25657F595F}" presName="Accent2" presStyleCnt="0"/>
      <dgm:spPr/>
    </dgm:pt>
    <dgm:pt modelId="{298CE5CD-9DCC-49AB-8BA2-332ECF4C078A}" type="pres">
      <dgm:prSet presAssocID="{422B73C6-E783-407A-8D59-1D25657F595F}" presName="Accent" presStyleLbl="bgShp" presStyleIdx="1" presStyleCnt="6"/>
      <dgm:spPr/>
    </dgm:pt>
    <dgm:pt modelId="{DAAF4684-FFDD-4075-ABBF-344ABBEB36B5}" type="pres">
      <dgm:prSet presAssocID="{422B73C6-E783-407A-8D59-1D25657F595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C1F83-ED91-463F-A982-83F3140F891B}" type="pres">
      <dgm:prSet presAssocID="{72BA34E5-D8EB-4A9E-ACD4-D1A09589D1A6}" presName="Accent3" presStyleCnt="0"/>
      <dgm:spPr/>
    </dgm:pt>
    <dgm:pt modelId="{1190E647-79D2-4AE0-8598-3D422BB0B986}" type="pres">
      <dgm:prSet presAssocID="{72BA34E5-D8EB-4A9E-ACD4-D1A09589D1A6}" presName="Accent" presStyleLbl="bgShp" presStyleIdx="2" presStyleCnt="6"/>
      <dgm:spPr/>
    </dgm:pt>
    <dgm:pt modelId="{D3D4D738-DFC9-4329-A4EF-43E77B742FB7}" type="pres">
      <dgm:prSet presAssocID="{72BA34E5-D8EB-4A9E-ACD4-D1A09589D1A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43AC7-5FAB-48FF-AD7C-ED5C5BB0F722}" type="pres">
      <dgm:prSet presAssocID="{9ED74CE0-3AC5-4ECE-A6E5-02BE26486ACA}" presName="Accent4" presStyleCnt="0"/>
      <dgm:spPr/>
    </dgm:pt>
    <dgm:pt modelId="{FEAFD5F1-1D1B-473E-8A01-074AC87B6149}" type="pres">
      <dgm:prSet presAssocID="{9ED74CE0-3AC5-4ECE-A6E5-02BE26486ACA}" presName="Accent" presStyleLbl="bgShp" presStyleIdx="3" presStyleCnt="6"/>
      <dgm:spPr/>
    </dgm:pt>
    <dgm:pt modelId="{FBEC8EA8-E179-4402-A81D-EA9C60B95E6A}" type="pres">
      <dgm:prSet presAssocID="{9ED74CE0-3AC5-4ECE-A6E5-02BE26486AC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E13C8-37EE-4EC7-A60B-0E40D520316F}" type="pres">
      <dgm:prSet presAssocID="{5609D7F2-4AAC-43A8-BB14-8DF6CEDD32D4}" presName="Accent5" presStyleCnt="0"/>
      <dgm:spPr/>
    </dgm:pt>
    <dgm:pt modelId="{DE31F0F0-6663-4765-8743-E057666D965C}" type="pres">
      <dgm:prSet presAssocID="{5609D7F2-4AAC-43A8-BB14-8DF6CEDD32D4}" presName="Accent" presStyleLbl="bgShp" presStyleIdx="4" presStyleCnt="6"/>
      <dgm:spPr/>
    </dgm:pt>
    <dgm:pt modelId="{99997E51-942A-4D59-B010-5DEA768C04E5}" type="pres">
      <dgm:prSet presAssocID="{5609D7F2-4AAC-43A8-BB14-8DF6CEDD32D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20439-1F5D-4AA9-BC71-5AAFDC7742A8}" type="pres">
      <dgm:prSet presAssocID="{91424B7C-CA7E-4135-840B-7A78FC8CB63A}" presName="Accent6" presStyleCnt="0"/>
      <dgm:spPr/>
    </dgm:pt>
    <dgm:pt modelId="{7EC26A7D-E91C-48D2-B4CD-86796D53EF89}" type="pres">
      <dgm:prSet presAssocID="{91424B7C-CA7E-4135-840B-7A78FC8CB63A}" presName="Accent" presStyleLbl="bgShp" presStyleIdx="5" presStyleCnt="6"/>
      <dgm:spPr/>
    </dgm:pt>
    <dgm:pt modelId="{D0BB06C8-C9AF-40F5-8C21-87AB4627C053}" type="pres">
      <dgm:prSet presAssocID="{91424B7C-CA7E-4135-840B-7A78FC8CB63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53C630-7B69-4882-AB0A-2C33968AB4A8}" type="presOf" srcId="{A9850296-D727-43F7-8B65-89D59D681ACC}" destId="{CDA25ECD-929A-4008-AC73-7E81C38AF2E3}" srcOrd="0" destOrd="0" presId="urn:microsoft.com/office/officeart/2011/layout/HexagonRadial"/>
    <dgm:cxn modelId="{749FD5AA-154A-4FB2-B337-1B6675335AB6}" type="presOf" srcId="{422B73C6-E783-407A-8D59-1D25657F595F}" destId="{DAAF4684-FFDD-4075-ABBF-344ABBEB36B5}" srcOrd="0" destOrd="0" presId="urn:microsoft.com/office/officeart/2011/layout/HexagonRadial"/>
    <dgm:cxn modelId="{EB5446EA-7922-47B9-BC18-CF072475735B}" srcId="{9F38C494-E036-4ECA-B202-E6C8E37B765A}" destId="{5609D7F2-4AAC-43A8-BB14-8DF6CEDD32D4}" srcOrd="4" destOrd="0" parTransId="{EDA53FF9-5879-47E0-8A05-0D432AAE3F20}" sibTransId="{A626BA6F-9C28-4C8B-822F-906E346BD08C}"/>
    <dgm:cxn modelId="{F492190D-38E2-4366-8511-58AE9F2BADD8}" srcId="{9F38C494-E036-4ECA-B202-E6C8E37B765A}" destId="{DBD09C16-E84B-411D-BB73-AFF8A5F2199C}" srcOrd="0" destOrd="0" parTransId="{8F2C6403-21ED-4AF5-BD72-5EA07A6C0EF4}" sibTransId="{8BDB6FD3-F268-4313-83A1-7BFBFBB38E99}"/>
    <dgm:cxn modelId="{59799AA3-5677-44D6-9823-3BB0825D0682}" srcId="{9F38C494-E036-4ECA-B202-E6C8E37B765A}" destId="{91424B7C-CA7E-4135-840B-7A78FC8CB63A}" srcOrd="5" destOrd="0" parTransId="{220A2466-B9C6-4F37-89E1-BD037D5E34A2}" sibTransId="{96353B0C-BB40-428A-9836-D7A232324355}"/>
    <dgm:cxn modelId="{A8441869-FCBB-4798-80EC-8C09A03A9956}" type="presOf" srcId="{9F38C494-E036-4ECA-B202-E6C8E37B765A}" destId="{CFAC9FBA-B73A-4129-AA7C-2A84B0A4D091}" srcOrd="0" destOrd="0" presId="urn:microsoft.com/office/officeart/2011/layout/HexagonRadial"/>
    <dgm:cxn modelId="{C507248D-751B-48A9-98BE-0EFAC08C0271}" srcId="{9F38C494-E036-4ECA-B202-E6C8E37B765A}" destId="{9ED74CE0-3AC5-4ECE-A6E5-02BE26486ACA}" srcOrd="3" destOrd="0" parTransId="{B4F5AC95-B977-4607-B986-535C17CB5B19}" sibTransId="{89898FF8-8C1C-4F79-B3BC-6D42E40A9C39}"/>
    <dgm:cxn modelId="{D1D0AC88-04D5-4AB9-9896-D3912B45F751}" srcId="{9F38C494-E036-4ECA-B202-E6C8E37B765A}" destId="{422B73C6-E783-407A-8D59-1D25657F595F}" srcOrd="1" destOrd="0" parTransId="{D797CD7C-4331-4711-9EDB-E95D24D06176}" sibTransId="{BBEEA03F-1153-4BA0-B194-49C4EA477F26}"/>
    <dgm:cxn modelId="{3F139773-78F9-4437-A651-8ED798BAAAEB}" type="presOf" srcId="{9ED74CE0-3AC5-4ECE-A6E5-02BE26486ACA}" destId="{FBEC8EA8-E179-4402-A81D-EA9C60B95E6A}" srcOrd="0" destOrd="0" presId="urn:microsoft.com/office/officeart/2011/layout/HexagonRadial"/>
    <dgm:cxn modelId="{07470E5D-2366-4B5A-B22E-0A414D84AF3F}" type="presOf" srcId="{72BA34E5-D8EB-4A9E-ACD4-D1A09589D1A6}" destId="{D3D4D738-DFC9-4329-A4EF-43E77B742FB7}" srcOrd="0" destOrd="0" presId="urn:microsoft.com/office/officeart/2011/layout/HexagonRadial"/>
    <dgm:cxn modelId="{FB978448-C2B6-4986-9CDE-6360529D04BB}" type="presOf" srcId="{DBD09C16-E84B-411D-BB73-AFF8A5F2199C}" destId="{625DF2B2-964D-46C7-89AD-D8807D88CD64}" srcOrd="0" destOrd="0" presId="urn:microsoft.com/office/officeart/2011/layout/HexagonRadial"/>
    <dgm:cxn modelId="{74EE08CA-928C-4B47-942B-A56EF845E814}" type="presOf" srcId="{91424B7C-CA7E-4135-840B-7A78FC8CB63A}" destId="{D0BB06C8-C9AF-40F5-8C21-87AB4627C053}" srcOrd="0" destOrd="0" presId="urn:microsoft.com/office/officeart/2011/layout/HexagonRadial"/>
    <dgm:cxn modelId="{23D8C949-ED4A-4481-8B9C-922E68AFAAC6}" type="presOf" srcId="{5609D7F2-4AAC-43A8-BB14-8DF6CEDD32D4}" destId="{99997E51-942A-4D59-B010-5DEA768C04E5}" srcOrd="0" destOrd="0" presId="urn:microsoft.com/office/officeart/2011/layout/HexagonRadial"/>
    <dgm:cxn modelId="{88148166-E107-4D7A-868D-D57FDD006D65}" srcId="{9F38C494-E036-4ECA-B202-E6C8E37B765A}" destId="{72BA34E5-D8EB-4A9E-ACD4-D1A09589D1A6}" srcOrd="2" destOrd="0" parTransId="{1CC8B647-DB2E-4D07-84FD-3EB8203536B2}" sibTransId="{A1E8152A-A7D8-4CFF-A83F-2E0B33DF78A5}"/>
    <dgm:cxn modelId="{8F2221FF-11E6-48B8-BB2B-1E8B54B061DB}" srcId="{A9850296-D727-43F7-8B65-89D59D681ACC}" destId="{9F38C494-E036-4ECA-B202-E6C8E37B765A}" srcOrd="0" destOrd="0" parTransId="{F18F257A-E7D1-4801-8D9E-847D2C44A127}" sibTransId="{86F2D074-0D36-4FA8-A5A6-0136F57AD754}"/>
    <dgm:cxn modelId="{847B4485-DF07-4CC9-B079-16293BC3CC99}" type="presParOf" srcId="{CDA25ECD-929A-4008-AC73-7E81C38AF2E3}" destId="{CFAC9FBA-B73A-4129-AA7C-2A84B0A4D091}" srcOrd="0" destOrd="0" presId="urn:microsoft.com/office/officeart/2011/layout/HexagonRadial"/>
    <dgm:cxn modelId="{DEB56175-F792-4C35-957C-A688DFB19825}" type="presParOf" srcId="{CDA25ECD-929A-4008-AC73-7E81C38AF2E3}" destId="{8CD8D508-9678-4AFB-8382-FD61AFBB9271}" srcOrd="1" destOrd="0" presId="urn:microsoft.com/office/officeart/2011/layout/HexagonRadial"/>
    <dgm:cxn modelId="{1401421B-DEEB-4282-8AC7-2AC42763C805}" type="presParOf" srcId="{8CD8D508-9678-4AFB-8382-FD61AFBB9271}" destId="{08801D18-7DE9-4D39-B76D-29943EC62349}" srcOrd="0" destOrd="0" presId="urn:microsoft.com/office/officeart/2011/layout/HexagonRadial"/>
    <dgm:cxn modelId="{6EDDF9E4-A675-4BD4-8174-A783DAA1D4A2}" type="presParOf" srcId="{CDA25ECD-929A-4008-AC73-7E81C38AF2E3}" destId="{625DF2B2-964D-46C7-89AD-D8807D88CD64}" srcOrd="2" destOrd="0" presId="urn:microsoft.com/office/officeart/2011/layout/HexagonRadial"/>
    <dgm:cxn modelId="{4620A709-3A71-47FD-A558-FBD72938FF75}" type="presParOf" srcId="{CDA25ECD-929A-4008-AC73-7E81C38AF2E3}" destId="{F4706544-33DA-406F-81E3-B06312A1DCC6}" srcOrd="3" destOrd="0" presId="urn:microsoft.com/office/officeart/2011/layout/HexagonRadial"/>
    <dgm:cxn modelId="{9A1C9A29-8448-477C-A939-DB55E23DF91C}" type="presParOf" srcId="{F4706544-33DA-406F-81E3-B06312A1DCC6}" destId="{298CE5CD-9DCC-49AB-8BA2-332ECF4C078A}" srcOrd="0" destOrd="0" presId="urn:microsoft.com/office/officeart/2011/layout/HexagonRadial"/>
    <dgm:cxn modelId="{83EAE64B-29B7-4A41-AFC8-0D50D11C8BD2}" type="presParOf" srcId="{CDA25ECD-929A-4008-AC73-7E81C38AF2E3}" destId="{DAAF4684-FFDD-4075-ABBF-344ABBEB36B5}" srcOrd="4" destOrd="0" presId="urn:microsoft.com/office/officeart/2011/layout/HexagonRadial"/>
    <dgm:cxn modelId="{25328212-25F5-408C-A2AD-C3898D6DCC35}" type="presParOf" srcId="{CDA25ECD-929A-4008-AC73-7E81C38AF2E3}" destId="{138C1F83-ED91-463F-A982-83F3140F891B}" srcOrd="5" destOrd="0" presId="urn:microsoft.com/office/officeart/2011/layout/HexagonRadial"/>
    <dgm:cxn modelId="{7BC459EE-10EC-4E79-AE69-4EE6EE0BC0D8}" type="presParOf" srcId="{138C1F83-ED91-463F-A982-83F3140F891B}" destId="{1190E647-79D2-4AE0-8598-3D422BB0B986}" srcOrd="0" destOrd="0" presId="urn:microsoft.com/office/officeart/2011/layout/HexagonRadial"/>
    <dgm:cxn modelId="{3385A104-DB7C-42DA-A6CD-FD4CADFC0B3A}" type="presParOf" srcId="{CDA25ECD-929A-4008-AC73-7E81C38AF2E3}" destId="{D3D4D738-DFC9-4329-A4EF-43E77B742FB7}" srcOrd="6" destOrd="0" presId="urn:microsoft.com/office/officeart/2011/layout/HexagonRadial"/>
    <dgm:cxn modelId="{783195AF-3BD5-4395-88DB-96D14BF4E4EC}" type="presParOf" srcId="{CDA25ECD-929A-4008-AC73-7E81C38AF2E3}" destId="{DF143AC7-5FAB-48FF-AD7C-ED5C5BB0F722}" srcOrd="7" destOrd="0" presId="urn:microsoft.com/office/officeart/2011/layout/HexagonRadial"/>
    <dgm:cxn modelId="{81D23B49-32DA-430C-82BF-0AA7E31035CB}" type="presParOf" srcId="{DF143AC7-5FAB-48FF-AD7C-ED5C5BB0F722}" destId="{FEAFD5F1-1D1B-473E-8A01-074AC87B6149}" srcOrd="0" destOrd="0" presId="urn:microsoft.com/office/officeart/2011/layout/HexagonRadial"/>
    <dgm:cxn modelId="{01ED8B1F-CE45-4CEE-BCBF-0EC18EA24149}" type="presParOf" srcId="{CDA25ECD-929A-4008-AC73-7E81C38AF2E3}" destId="{FBEC8EA8-E179-4402-A81D-EA9C60B95E6A}" srcOrd="8" destOrd="0" presId="urn:microsoft.com/office/officeart/2011/layout/HexagonRadial"/>
    <dgm:cxn modelId="{359A7BBE-FF0E-46DC-9550-93BCD7BADC2C}" type="presParOf" srcId="{CDA25ECD-929A-4008-AC73-7E81C38AF2E3}" destId="{097E13C8-37EE-4EC7-A60B-0E40D520316F}" srcOrd="9" destOrd="0" presId="urn:microsoft.com/office/officeart/2011/layout/HexagonRadial"/>
    <dgm:cxn modelId="{E810909B-7233-4440-85C6-A20C84CBB885}" type="presParOf" srcId="{097E13C8-37EE-4EC7-A60B-0E40D520316F}" destId="{DE31F0F0-6663-4765-8743-E057666D965C}" srcOrd="0" destOrd="0" presId="urn:microsoft.com/office/officeart/2011/layout/HexagonRadial"/>
    <dgm:cxn modelId="{3266876F-C6CD-41B6-9F01-A6F614369E6A}" type="presParOf" srcId="{CDA25ECD-929A-4008-AC73-7E81C38AF2E3}" destId="{99997E51-942A-4D59-B010-5DEA768C04E5}" srcOrd="10" destOrd="0" presId="urn:microsoft.com/office/officeart/2011/layout/HexagonRadial"/>
    <dgm:cxn modelId="{96D64B90-ECB9-4EEA-9369-C39E95A4C36E}" type="presParOf" srcId="{CDA25ECD-929A-4008-AC73-7E81C38AF2E3}" destId="{BF820439-1F5D-4AA9-BC71-5AAFDC7742A8}" srcOrd="11" destOrd="0" presId="urn:microsoft.com/office/officeart/2011/layout/HexagonRadial"/>
    <dgm:cxn modelId="{ED3BE1ED-B721-4448-970E-3CE1A96E8BEB}" type="presParOf" srcId="{BF820439-1F5D-4AA9-BC71-5AAFDC7742A8}" destId="{7EC26A7D-E91C-48D2-B4CD-86796D53EF89}" srcOrd="0" destOrd="0" presId="urn:microsoft.com/office/officeart/2011/layout/HexagonRadial"/>
    <dgm:cxn modelId="{221300EF-DAB5-4353-9794-33441370FCC7}" type="presParOf" srcId="{CDA25ECD-929A-4008-AC73-7E81C38AF2E3}" destId="{D0BB06C8-C9AF-40F5-8C21-87AB4627C05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65B0FD-8405-472B-BFB3-2469E7E99C68}" type="doc">
      <dgm:prSet loTypeId="urn:microsoft.com/office/officeart/2005/8/layout/chart3" loCatId="cycle" qsTypeId="urn:microsoft.com/office/officeart/2005/8/quickstyle/3d1" qsCatId="3D" csTypeId="urn:microsoft.com/office/officeart/2005/8/colors/colorful1" csCatId="colorful" phldr="1"/>
      <dgm:spPr/>
    </dgm:pt>
    <dgm:pt modelId="{7993C338-74A2-46BB-A52E-2A3119BD6CDD}">
      <dgm:prSet phldrT="[Текст]"/>
      <dgm:spPr/>
      <dgm:t>
        <a:bodyPr/>
        <a:lstStyle/>
        <a:p>
          <a:r>
            <a:rPr lang="ru-RU" dirty="0" smtClean="0"/>
            <a:t>Защита проекта</a:t>
          </a:r>
          <a:endParaRPr lang="ru-RU" dirty="0"/>
        </a:p>
      </dgm:t>
    </dgm:pt>
    <dgm:pt modelId="{BC5013F0-E59E-4AAF-BB5B-81DF9EAF237F}" type="parTrans" cxnId="{789C2824-8045-4941-AE4F-3D2BD074B511}">
      <dgm:prSet/>
      <dgm:spPr/>
      <dgm:t>
        <a:bodyPr/>
        <a:lstStyle/>
        <a:p>
          <a:endParaRPr lang="ru-RU"/>
        </a:p>
      </dgm:t>
    </dgm:pt>
    <dgm:pt modelId="{C9AFC2D9-0678-43BB-9C61-60D2F4EA1897}" type="sibTrans" cxnId="{789C2824-8045-4941-AE4F-3D2BD074B511}">
      <dgm:prSet/>
      <dgm:spPr/>
      <dgm:t>
        <a:bodyPr/>
        <a:lstStyle/>
        <a:p>
          <a:endParaRPr lang="ru-RU"/>
        </a:p>
      </dgm:t>
    </dgm:pt>
    <dgm:pt modelId="{DFA6E51D-E07E-4560-93C2-63C01C27822F}">
      <dgm:prSet phldrT="[Текст]"/>
      <dgm:spPr/>
      <dgm:t>
        <a:bodyPr/>
        <a:lstStyle/>
        <a:p>
          <a:r>
            <a:rPr lang="ru-RU" dirty="0" smtClean="0"/>
            <a:t>Тестирование  </a:t>
          </a:r>
          <a:endParaRPr lang="ru-RU" dirty="0"/>
        </a:p>
      </dgm:t>
    </dgm:pt>
    <dgm:pt modelId="{3D5BB46C-CCF9-47D0-BC2F-62CC498CC4C6}" type="parTrans" cxnId="{060C4838-FC5C-4903-8A70-758BFE8E2D49}">
      <dgm:prSet/>
      <dgm:spPr/>
      <dgm:t>
        <a:bodyPr/>
        <a:lstStyle/>
        <a:p>
          <a:endParaRPr lang="ru-RU"/>
        </a:p>
      </dgm:t>
    </dgm:pt>
    <dgm:pt modelId="{4EB6DA86-8488-486D-8508-BBE79173A12A}" type="sibTrans" cxnId="{060C4838-FC5C-4903-8A70-758BFE8E2D49}">
      <dgm:prSet/>
      <dgm:spPr/>
      <dgm:t>
        <a:bodyPr/>
        <a:lstStyle/>
        <a:p>
          <a:endParaRPr lang="ru-RU"/>
        </a:p>
      </dgm:t>
    </dgm:pt>
    <dgm:pt modelId="{D2DCB632-8ECC-4B9B-8D9F-8D89B08337B9}">
      <dgm:prSet phldrT="[Текст]"/>
      <dgm:spPr/>
      <dgm:t>
        <a:bodyPr/>
        <a:lstStyle/>
        <a:p>
          <a:r>
            <a:rPr lang="ru-RU" dirty="0" smtClean="0"/>
            <a:t>Решение кейсов </a:t>
          </a:r>
          <a:endParaRPr lang="ru-RU" dirty="0"/>
        </a:p>
      </dgm:t>
    </dgm:pt>
    <dgm:pt modelId="{3A520419-65EF-413B-8D2A-162AF7A6665E}" type="parTrans" cxnId="{A4A23924-9523-4610-9A64-DB0F1CE8F65B}">
      <dgm:prSet/>
      <dgm:spPr/>
      <dgm:t>
        <a:bodyPr/>
        <a:lstStyle/>
        <a:p>
          <a:endParaRPr lang="ru-RU"/>
        </a:p>
      </dgm:t>
    </dgm:pt>
    <dgm:pt modelId="{0C22C3A2-9D5D-4923-9D51-50FFE7F6FEA9}" type="sibTrans" cxnId="{A4A23924-9523-4610-9A64-DB0F1CE8F65B}">
      <dgm:prSet/>
      <dgm:spPr/>
      <dgm:t>
        <a:bodyPr/>
        <a:lstStyle/>
        <a:p>
          <a:endParaRPr lang="ru-RU"/>
        </a:p>
      </dgm:t>
    </dgm:pt>
    <dgm:pt modelId="{967EBC52-6A6A-4CBB-A8F9-E927A6FEBC48}" type="pres">
      <dgm:prSet presAssocID="{4465B0FD-8405-472B-BFB3-2469E7E99C68}" presName="compositeShape" presStyleCnt="0">
        <dgm:presLayoutVars>
          <dgm:chMax val="7"/>
          <dgm:dir/>
          <dgm:resizeHandles val="exact"/>
        </dgm:presLayoutVars>
      </dgm:prSet>
      <dgm:spPr/>
    </dgm:pt>
    <dgm:pt modelId="{E75E1ACF-622F-418A-B032-9CB4D94AC2B8}" type="pres">
      <dgm:prSet presAssocID="{4465B0FD-8405-472B-BFB3-2469E7E99C68}" presName="wedge1" presStyleLbl="node1" presStyleIdx="0" presStyleCnt="3"/>
      <dgm:spPr/>
      <dgm:t>
        <a:bodyPr/>
        <a:lstStyle/>
        <a:p>
          <a:endParaRPr lang="ru-RU"/>
        </a:p>
      </dgm:t>
    </dgm:pt>
    <dgm:pt modelId="{9901C940-5ADF-40AB-8F77-1AFE11E1FFAE}" type="pres">
      <dgm:prSet presAssocID="{4465B0FD-8405-472B-BFB3-2469E7E99C6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03850-AA31-4F59-924A-9C918AF05375}" type="pres">
      <dgm:prSet presAssocID="{4465B0FD-8405-472B-BFB3-2469E7E99C68}" presName="wedge2" presStyleLbl="node1" presStyleIdx="1" presStyleCnt="3"/>
      <dgm:spPr/>
      <dgm:t>
        <a:bodyPr/>
        <a:lstStyle/>
        <a:p>
          <a:endParaRPr lang="ru-RU"/>
        </a:p>
      </dgm:t>
    </dgm:pt>
    <dgm:pt modelId="{0612C1D2-8F1C-41EF-BF81-7E743E9463D6}" type="pres">
      <dgm:prSet presAssocID="{4465B0FD-8405-472B-BFB3-2469E7E99C6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6E0EC-CB3A-4E48-A257-2573D181D4D6}" type="pres">
      <dgm:prSet presAssocID="{4465B0FD-8405-472B-BFB3-2469E7E99C68}" presName="wedge3" presStyleLbl="node1" presStyleIdx="2" presStyleCnt="3"/>
      <dgm:spPr/>
      <dgm:t>
        <a:bodyPr/>
        <a:lstStyle/>
        <a:p>
          <a:endParaRPr lang="ru-RU"/>
        </a:p>
      </dgm:t>
    </dgm:pt>
    <dgm:pt modelId="{F1C92E02-A237-4C60-9A8B-490A82AC6947}" type="pres">
      <dgm:prSet presAssocID="{4465B0FD-8405-472B-BFB3-2469E7E99C6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0C4838-FC5C-4903-8A70-758BFE8E2D49}" srcId="{4465B0FD-8405-472B-BFB3-2469E7E99C68}" destId="{DFA6E51D-E07E-4560-93C2-63C01C27822F}" srcOrd="1" destOrd="0" parTransId="{3D5BB46C-CCF9-47D0-BC2F-62CC498CC4C6}" sibTransId="{4EB6DA86-8488-486D-8508-BBE79173A12A}"/>
    <dgm:cxn modelId="{A4A23924-9523-4610-9A64-DB0F1CE8F65B}" srcId="{4465B0FD-8405-472B-BFB3-2469E7E99C68}" destId="{D2DCB632-8ECC-4B9B-8D9F-8D89B08337B9}" srcOrd="2" destOrd="0" parTransId="{3A520419-65EF-413B-8D2A-162AF7A6665E}" sibTransId="{0C22C3A2-9D5D-4923-9D51-50FFE7F6FEA9}"/>
    <dgm:cxn modelId="{C82F2ACD-5863-4311-8426-CC29EB938C69}" type="presOf" srcId="{7993C338-74A2-46BB-A52E-2A3119BD6CDD}" destId="{E75E1ACF-622F-418A-B032-9CB4D94AC2B8}" srcOrd="0" destOrd="0" presId="urn:microsoft.com/office/officeart/2005/8/layout/chart3"/>
    <dgm:cxn modelId="{C3E1F14A-9FB9-4770-9792-D512512488C2}" type="presOf" srcId="{4465B0FD-8405-472B-BFB3-2469E7E99C68}" destId="{967EBC52-6A6A-4CBB-A8F9-E927A6FEBC48}" srcOrd="0" destOrd="0" presId="urn:microsoft.com/office/officeart/2005/8/layout/chart3"/>
    <dgm:cxn modelId="{789C2824-8045-4941-AE4F-3D2BD074B511}" srcId="{4465B0FD-8405-472B-BFB3-2469E7E99C68}" destId="{7993C338-74A2-46BB-A52E-2A3119BD6CDD}" srcOrd="0" destOrd="0" parTransId="{BC5013F0-E59E-4AAF-BB5B-81DF9EAF237F}" sibTransId="{C9AFC2D9-0678-43BB-9C61-60D2F4EA1897}"/>
    <dgm:cxn modelId="{8544B2CB-4CA6-40B6-86E7-B8AF6A9EEF49}" type="presOf" srcId="{7993C338-74A2-46BB-A52E-2A3119BD6CDD}" destId="{9901C940-5ADF-40AB-8F77-1AFE11E1FFAE}" srcOrd="1" destOrd="0" presId="urn:microsoft.com/office/officeart/2005/8/layout/chart3"/>
    <dgm:cxn modelId="{827A0792-F7EA-4F8E-8977-C97D96EBCFA0}" type="presOf" srcId="{D2DCB632-8ECC-4B9B-8D9F-8D89B08337B9}" destId="{F1C92E02-A237-4C60-9A8B-490A82AC6947}" srcOrd="1" destOrd="0" presId="urn:microsoft.com/office/officeart/2005/8/layout/chart3"/>
    <dgm:cxn modelId="{C318802D-059C-4E38-B5AD-C9C22A5746CC}" type="presOf" srcId="{DFA6E51D-E07E-4560-93C2-63C01C27822F}" destId="{3DD03850-AA31-4F59-924A-9C918AF05375}" srcOrd="0" destOrd="0" presId="urn:microsoft.com/office/officeart/2005/8/layout/chart3"/>
    <dgm:cxn modelId="{4EC3FA1C-875A-42F1-86EB-25B25010DFEA}" type="presOf" srcId="{DFA6E51D-E07E-4560-93C2-63C01C27822F}" destId="{0612C1D2-8F1C-41EF-BF81-7E743E9463D6}" srcOrd="1" destOrd="0" presId="urn:microsoft.com/office/officeart/2005/8/layout/chart3"/>
    <dgm:cxn modelId="{71915E79-500B-46A7-9763-24BB76EB9C9A}" type="presOf" srcId="{D2DCB632-8ECC-4B9B-8D9F-8D89B08337B9}" destId="{8AE6E0EC-CB3A-4E48-A257-2573D181D4D6}" srcOrd="0" destOrd="0" presId="urn:microsoft.com/office/officeart/2005/8/layout/chart3"/>
    <dgm:cxn modelId="{3F0C3740-1FF4-4E67-9655-C29C2A217D90}" type="presParOf" srcId="{967EBC52-6A6A-4CBB-A8F9-E927A6FEBC48}" destId="{E75E1ACF-622F-418A-B032-9CB4D94AC2B8}" srcOrd="0" destOrd="0" presId="urn:microsoft.com/office/officeart/2005/8/layout/chart3"/>
    <dgm:cxn modelId="{B5A5992B-7FB1-48BF-96F8-CFCFD6EF293A}" type="presParOf" srcId="{967EBC52-6A6A-4CBB-A8F9-E927A6FEBC48}" destId="{9901C940-5ADF-40AB-8F77-1AFE11E1FFAE}" srcOrd="1" destOrd="0" presId="urn:microsoft.com/office/officeart/2005/8/layout/chart3"/>
    <dgm:cxn modelId="{77677E56-A642-4460-B4A0-E378EDE1FAC7}" type="presParOf" srcId="{967EBC52-6A6A-4CBB-A8F9-E927A6FEBC48}" destId="{3DD03850-AA31-4F59-924A-9C918AF05375}" srcOrd="2" destOrd="0" presId="urn:microsoft.com/office/officeart/2005/8/layout/chart3"/>
    <dgm:cxn modelId="{2D4EEAAF-DB28-4837-898F-990CC134C36A}" type="presParOf" srcId="{967EBC52-6A6A-4CBB-A8F9-E927A6FEBC48}" destId="{0612C1D2-8F1C-41EF-BF81-7E743E9463D6}" srcOrd="3" destOrd="0" presId="urn:microsoft.com/office/officeart/2005/8/layout/chart3"/>
    <dgm:cxn modelId="{20C26D6C-7709-4E0F-89E9-A664F0D89065}" type="presParOf" srcId="{967EBC52-6A6A-4CBB-A8F9-E927A6FEBC48}" destId="{8AE6E0EC-CB3A-4E48-A257-2573D181D4D6}" srcOrd="4" destOrd="0" presId="urn:microsoft.com/office/officeart/2005/8/layout/chart3"/>
    <dgm:cxn modelId="{D321F29A-47C4-4917-B211-648C2395A833}" type="presParOf" srcId="{967EBC52-6A6A-4CBB-A8F9-E927A6FEBC48}" destId="{F1C92E02-A237-4C60-9A8B-490A82AC6947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F661D8-1E7C-4EF0-B9F0-C0A825157CDE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9E05A94-CCDC-4E45-A0FE-AA547B5017B1}">
      <dgm:prSet phldrT="[Текст]"/>
      <dgm:spPr/>
      <dgm:t>
        <a:bodyPr/>
        <a:lstStyle/>
        <a:p>
          <a:r>
            <a:rPr lang="ru-RU" dirty="0" smtClean="0"/>
            <a:t>Мониторинг удовлетворенности студентов </a:t>
          </a:r>
          <a:endParaRPr lang="ru-RU" dirty="0"/>
        </a:p>
      </dgm:t>
    </dgm:pt>
    <dgm:pt modelId="{93F0CFB1-C5EF-4988-808D-3BA319B98671}" type="parTrans" cxnId="{B98DF143-2E5C-4151-961F-46763318C146}">
      <dgm:prSet/>
      <dgm:spPr/>
      <dgm:t>
        <a:bodyPr/>
        <a:lstStyle/>
        <a:p>
          <a:endParaRPr lang="ru-RU"/>
        </a:p>
      </dgm:t>
    </dgm:pt>
    <dgm:pt modelId="{CA4AACFA-8FC6-4348-B7ED-069128A79549}" type="sibTrans" cxnId="{B98DF143-2E5C-4151-961F-46763318C146}">
      <dgm:prSet/>
      <dgm:spPr/>
      <dgm:t>
        <a:bodyPr/>
        <a:lstStyle/>
        <a:p>
          <a:endParaRPr lang="ru-RU"/>
        </a:p>
      </dgm:t>
    </dgm:pt>
    <dgm:pt modelId="{B6614E93-0AE1-49D4-A49B-DA4A73C41B9D}">
      <dgm:prSet phldrT="[Текст]"/>
      <dgm:spPr/>
      <dgm:t>
        <a:bodyPr/>
        <a:lstStyle/>
        <a:p>
          <a:r>
            <a:rPr lang="ru-RU" dirty="0" smtClean="0"/>
            <a:t>Балльно-рейтинговая система </a:t>
          </a:r>
          <a:endParaRPr lang="ru-RU" dirty="0"/>
        </a:p>
      </dgm:t>
    </dgm:pt>
    <dgm:pt modelId="{14892ECD-28CA-4789-9EFE-A37956599C9E}" type="parTrans" cxnId="{BC3E8A4A-644C-4CE4-B7D4-5E8211097FA8}">
      <dgm:prSet/>
      <dgm:spPr/>
      <dgm:t>
        <a:bodyPr/>
        <a:lstStyle/>
        <a:p>
          <a:endParaRPr lang="ru-RU"/>
        </a:p>
      </dgm:t>
    </dgm:pt>
    <dgm:pt modelId="{162D9057-BF57-4C27-854A-DDA19C92A580}" type="sibTrans" cxnId="{BC3E8A4A-644C-4CE4-B7D4-5E8211097FA8}">
      <dgm:prSet/>
      <dgm:spPr/>
      <dgm:t>
        <a:bodyPr/>
        <a:lstStyle/>
        <a:p>
          <a:endParaRPr lang="ru-RU"/>
        </a:p>
      </dgm:t>
    </dgm:pt>
    <dgm:pt modelId="{4430F695-E1EB-4C71-B5D3-F104D77B9BAE}">
      <dgm:prSet phldrT="[Текст]"/>
      <dgm:spPr/>
      <dgm:t>
        <a:bodyPr/>
        <a:lstStyle/>
        <a:p>
          <a:r>
            <a:rPr lang="ru-RU" dirty="0" smtClean="0"/>
            <a:t>Портфолио достижений студента </a:t>
          </a:r>
          <a:endParaRPr lang="ru-RU" dirty="0"/>
        </a:p>
      </dgm:t>
    </dgm:pt>
    <dgm:pt modelId="{99B89235-7425-4E28-B98F-7BD40C5A9C03}" type="parTrans" cxnId="{EC04B8A7-8873-4379-9694-1F0FA43D1432}">
      <dgm:prSet/>
      <dgm:spPr/>
      <dgm:t>
        <a:bodyPr/>
        <a:lstStyle/>
        <a:p>
          <a:endParaRPr lang="ru-RU"/>
        </a:p>
      </dgm:t>
    </dgm:pt>
    <dgm:pt modelId="{21270D96-1D7D-42D9-BCF3-C47D654BBC59}" type="sibTrans" cxnId="{EC04B8A7-8873-4379-9694-1F0FA43D1432}">
      <dgm:prSet/>
      <dgm:spPr/>
      <dgm:t>
        <a:bodyPr/>
        <a:lstStyle/>
        <a:p>
          <a:endParaRPr lang="ru-RU"/>
        </a:p>
      </dgm:t>
    </dgm:pt>
    <dgm:pt modelId="{73A661F0-A963-484B-B815-04BA2491873F}">
      <dgm:prSet/>
      <dgm:spPr/>
      <dgm:t>
        <a:bodyPr/>
        <a:lstStyle/>
        <a:p>
          <a:r>
            <a:rPr lang="ru-RU" dirty="0" smtClean="0"/>
            <a:t>Независимая оценка образовательных результатов студентов</a:t>
          </a:r>
          <a:endParaRPr lang="ru-RU" dirty="0"/>
        </a:p>
      </dgm:t>
    </dgm:pt>
    <dgm:pt modelId="{BB0B7B5B-E4A5-435D-9F77-727288D1019E}" type="parTrans" cxnId="{7A6FB8B3-E313-4DDA-A1C1-BF49D31B233D}">
      <dgm:prSet/>
      <dgm:spPr/>
      <dgm:t>
        <a:bodyPr/>
        <a:lstStyle/>
        <a:p>
          <a:endParaRPr lang="ru-RU"/>
        </a:p>
      </dgm:t>
    </dgm:pt>
    <dgm:pt modelId="{1F57AD92-7D5C-4902-928A-A0E0B3434ECF}" type="sibTrans" cxnId="{7A6FB8B3-E313-4DDA-A1C1-BF49D31B233D}">
      <dgm:prSet/>
      <dgm:spPr/>
      <dgm:t>
        <a:bodyPr/>
        <a:lstStyle/>
        <a:p>
          <a:endParaRPr lang="ru-RU"/>
        </a:p>
      </dgm:t>
    </dgm:pt>
    <dgm:pt modelId="{8CAA6E19-24B1-4571-8BF8-A3DE7E0458C6}" type="pres">
      <dgm:prSet presAssocID="{97F661D8-1E7C-4EF0-B9F0-C0A825157CD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A76CFC-CBF2-4496-8722-37EBF6434DC7}" type="pres">
      <dgm:prSet presAssocID="{97F661D8-1E7C-4EF0-B9F0-C0A825157CDE}" presName="dummyMaxCanvas" presStyleCnt="0">
        <dgm:presLayoutVars/>
      </dgm:prSet>
      <dgm:spPr/>
    </dgm:pt>
    <dgm:pt modelId="{E881B3C7-E09C-4DC5-86FB-26CDD1CDDE4F}" type="pres">
      <dgm:prSet presAssocID="{97F661D8-1E7C-4EF0-B9F0-C0A825157CD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5ED34-FC7B-4B6A-B647-2CC223FDFECA}" type="pres">
      <dgm:prSet presAssocID="{97F661D8-1E7C-4EF0-B9F0-C0A825157CD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81704-B10F-42F8-962C-638A0FE2AC55}" type="pres">
      <dgm:prSet presAssocID="{97F661D8-1E7C-4EF0-B9F0-C0A825157CD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BEA36-24A7-4E97-BAE5-E89FB69BCB39}" type="pres">
      <dgm:prSet presAssocID="{97F661D8-1E7C-4EF0-B9F0-C0A825157CD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2AEC9-5879-4450-899C-67CE7B9C5EC9}" type="pres">
      <dgm:prSet presAssocID="{97F661D8-1E7C-4EF0-B9F0-C0A825157CD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0CA55-4DAC-45B9-A73B-E9567A4506CA}" type="pres">
      <dgm:prSet presAssocID="{97F661D8-1E7C-4EF0-B9F0-C0A825157CD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7483B-BF12-4707-9FC2-01ECDE1BD49B}" type="pres">
      <dgm:prSet presAssocID="{97F661D8-1E7C-4EF0-B9F0-C0A825157CD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FC4FD-CD8E-468A-8777-8EF030C0F890}" type="pres">
      <dgm:prSet presAssocID="{97F661D8-1E7C-4EF0-B9F0-C0A825157CD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0B4EE-7209-49CA-8682-EF1417BFFBD3}" type="pres">
      <dgm:prSet presAssocID="{97F661D8-1E7C-4EF0-B9F0-C0A825157CD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E5FD3-2DC7-469D-B260-70C5860B092C}" type="pres">
      <dgm:prSet presAssocID="{97F661D8-1E7C-4EF0-B9F0-C0A825157CD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21CFE-5836-49BC-A0EA-2373B346C68A}" type="pres">
      <dgm:prSet presAssocID="{97F661D8-1E7C-4EF0-B9F0-C0A825157CD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EF43EC-9854-4BB1-9092-0754C5652E85}" type="presOf" srcId="{21270D96-1D7D-42D9-BCF3-C47D654BBC59}" destId="{1DF7483B-BF12-4707-9FC2-01ECDE1BD49B}" srcOrd="0" destOrd="0" presId="urn:microsoft.com/office/officeart/2005/8/layout/vProcess5"/>
    <dgm:cxn modelId="{B98DF143-2E5C-4151-961F-46763318C146}" srcId="{97F661D8-1E7C-4EF0-B9F0-C0A825157CDE}" destId="{99E05A94-CCDC-4E45-A0FE-AA547B5017B1}" srcOrd="0" destOrd="0" parTransId="{93F0CFB1-C5EF-4988-808D-3BA319B98671}" sibTransId="{CA4AACFA-8FC6-4348-B7ED-069128A79549}"/>
    <dgm:cxn modelId="{B97AED5E-370C-498C-A21D-1871FDB4CAAB}" type="presOf" srcId="{99E05A94-CCDC-4E45-A0FE-AA547B5017B1}" destId="{C38FC4FD-CD8E-468A-8777-8EF030C0F890}" srcOrd="1" destOrd="0" presId="urn:microsoft.com/office/officeart/2005/8/layout/vProcess5"/>
    <dgm:cxn modelId="{BC3E8A4A-644C-4CE4-B7D4-5E8211097FA8}" srcId="{97F661D8-1E7C-4EF0-B9F0-C0A825157CDE}" destId="{B6614E93-0AE1-49D4-A49B-DA4A73C41B9D}" srcOrd="1" destOrd="0" parTransId="{14892ECD-28CA-4789-9EFE-A37956599C9E}" sibTransId="{162D9057-BF57-4C27-854A-DDA19C92A580}"/>
    <dgm:cxn modelId="{99D19707-35E4-46A6-9D29-ACA23E0908C9}" type="presOf" srcId="{4430F695-E1EB-4C71-B5D3-F104D77B9BAE}" destId="{C44E5FD3-2DC7-469D-B260-70C5860B092C}" srcOrd="1" destOrd="0" presId="urn:microsoft.com/office/officeart/2005/8/layout/vProcess5"/>
    <dgm:cxn modelId="{5F2C2FD5-91C4-4CA5-8EE4-0AC19177B706}" type="presOf" srcId="{73A661F0-A963-484B-B815-04BA2491873F}" destId="{3E421CFE-5836-49BC-A0EA-2373B346C68A}" srcOrd="1" destOrd="0" presId="urn:microsoft.com/office/officeart/2005/8/layout/vProcess5"/>
    <dgm:cxn modelId="{7A6FB8B3-E313-4DDA-A1C1-BF49D31B233D}" srcId="{97F661D8-1E7C-4EF0-B9F0-C0A825157CDE}" destId="{73A661F0-A963-484B-B815-04BA2491873F}" srcOrd="3" destOrd="0" parTransId="{BB0B7B5B-E4A5-435D-9F77-727288D1019E}" sibTransId="{1F57AD92-7D5C-4902-928A-A0E0B3434ECF}"/>
    <dgm:cxn modelId="{8CD849F1-059E-40A3-BB63-E4089885299D}" type="presOf" srcId="{99E05A94-CCDC-4E45-A0FE-AA547B5017B1}" destId="{E881B3C7-E09C-4DC5-86FB-26CDD1CDDE4F}" srcOrd="0" destOrd="0" presId="urn:microsoft.com/office/officeart/2005/8/layout/vProcess5"/>
    <dgm:cxn modelId="{3E418963-3EBA-4731-BAC7-9B1EA9F8DF60}" type="presOf" srcId="{97F661D8-1E7C-4EF0-B9F0-C0A825157CDE}" destId="{8CAA6E19-24B1-4571-8BF8-A3DE7E0458C6}" srcOrd="0" destOrd="0" presId="urn:microsoft.com/office/officeart/2005/8/layout/vProcess5"/>
    <dgm:cxn modelId="{4755F93D-2BE8-4F2C-87C1-43D5873E5F79}" type="presOf" srcId="{CA4AACFA-8FC6-4348-B7ED-069128A79549}" destId="{87C2AEC9-5879-4450-899C-67CE7B9C5EC9}" srcOrd="0" destOrd="0" presId="urn:microsoft.com/office/officeart/2005/8/layout/vProcess5"/>
    <dgm:cxn modelId="{E3AC748C-F548-4A09-8615-3A0DE4752F88}" type="presOf" srcId="{73A661F0-A963-484B-B815-04BA2491873F}" destId="{028BEA36-24A7-4E97-BAE5-E89FB69BCB39}" srcOrd="0" destOrd="0" presId="urn:microsoft.com/office/officeart/2005/8/layout/vProcess5"/>
    <dgm:cxn modelId="{F6778269-A15E-43A4-962D-C2332AE1F97C}" type="presOf" srcId="{B6614E93-0AE1-49D4-A49B-DA4A73C41B9D}" destId="{C4F0B4EE-7209-49CA-8682-EF1417BFFBD3}" srcOrd="1" destOrd="0" presId="urn:microsoft.com/office/officeart/2005/8/layout/vProcess5"/>
    <dgm:cxn modelId="{D4015785-FE3F-43CD-8507-04A6CCFF6C22}" type="presOf" srcId="{162D9057-BF57-4C27-854A-DDA19C92A580}" destId="{A4A0CA55-4DAC-45B9-A73B-E9567A4506CA}" srcOrd="0" destOrd="0" presId="urn:microsoft.com/office/officeart/2005/8/layout/vProcess5"/>
    <dgm:cxn modelId="{EC04B8A7-8873-4379-9694-1F0FA43D1432}" srcId="{97F661D8-1E7C-4EF0-B9F0-C0A825157CDE}" destId="{4430F695-E1EB-4C71-B5D3-F104D77B9BAE}" srcOrd="2" destOrd="0" parTransId="{99B89235-7425-4E28-B98F-7BD40C5A9C03}" sibTransId="{21270D96-1D7D-42D9-BCF3-C47D654BBC59}"/>
    <dgm:cxn modelId="{A8AC3517-E4C4-474C-80B1-0ECC36B9B531}" type="presOf" srcId="{B6614E93-0AE1-49D4-A49B-DA4A73C41B9D}" destId="{73F5ED34-FC7B-4B6A-B647-2CC223FDFECA}" srcOrd="0" destOrd="0" presId="urn:microsoft.com/office/officeart/2005/8/layout/vProcess5"/>
    <dgm:cxn modelId="{8B4750A7-C80C-43AF-88F0-92C78398D8C6}" type="presOf" srcId="{4430F695-E1EB-4C71-B5D3-F104D77B9BAE}" destId="{34381704-B10F-42F8-962C-638A0FE2AC55}" srcOrd="0" destOrd="0" presId="urn:microsoft.com/office/officeart/2005/8/layout/vProcess5"/>
    <dgm:cxn modelId="{4411CC42-4A78-4596-AA45-24514445C69E}" type="presParOf" srcId="{8CAA6E19-24B1-4571-8BF8-A3DE7E0458C6}" destId="{7AA76CFC-CBF2-4496-8722-37EBF6434DC7}" srcOrd="0" destOrd="0" presId="urn:microsoft.com/office/officeart/2005/8/layout/vProcess5"/>
    <dgm:cxn modelId="{65F9A123-060F-4384-BCA1-F3F21FD85C8D}" type="presParOf" srcId="{8CAA6E19-24B1-4571-8BF8-A3DE7E0458C6}" destId="{E881B3C7-E09C-4DC5-86FB-26CDD1CDDE4F}" srcOrd="1" destOrd="0" presId="urn:microsoft.com/office/officeart/2005/8/layout/vProcess5"/>
    <dgm:cxn modelId="{249965EF-02FD-4641-B1DB-4B9849EDDC72}" type="presParOf" srcId="{8CAA6E19-24B1-4571-8BF8-A3DE7E0458C6}" destId="{73F5ED34-FC7B-4B6A-B647-2CC223FDFECA}" srcOrd="2" destOrd="0" presId="urn:microsoft.com/office/officeart/2005/8/layout/vProcess5"/>
    <dgm:cxn modelId="{C65B8B2C-5EE4-44FD-A667-4449893BAA62}" type="presParOf" srcId="{8CAA6E19-24B1-4571-8BF8-A3DE7E0458C6}" destId="{34381704-B10F-42F8-962C-638A0FE2AC55}" srcOrd="3" destOrd="0" presId="urn:microsoft.com/office/officeart/2005/8/layout/vProcess5"/>
    <dgm:cxn modelId="{2390F13F-FF34-488A-8FED-6DE61EAB17EB}" type="presParOf" srcId="{8CAA6E19-24B1-4571-8BF8-A3DE7E0458C6}" destId="{028BEA36-24A7-4E97-BAE5-E89FB69BCB39}" srcOrd="4" destOrd="0" presId="urn:microsoft.com/office/officeart/2005/8/layout/vProcess5"/>
    <dgm:cxn modelId="{9FEEBC1A-3530-4534-8DE5-2A2CB6FB3309}" type="presParOf" srcId="{8CAA6E19-24B1-4571-8BF8-A3DE7E0458C6}" destId="{87C2AEC9-5879-4450-899C-67CE7B9C5EC9}" srcOrd="5" destOrd="0" presId="urn:microsoft.com/office/officeart/2005/8/layout/vProcess5"/>
    <dgm:cxn modelId="{431856A0-5B5A-4EF3-8666-8F973AFEABA2}" type="presParOf" srcId="{8CAA6E19-24B1-4571-8BF8-A3DE7E0458C6}" destId="{A4A0CA55-4DAC-45B9-A73B-E9567A4506CA}" srcOrd="6" destOrd="0" presId="urn:microsoft.com/office/officeart/2005/8/layout/vProcess5"/>
    <dgm:cxn modelId="{CFD69DEE-3648-4605-A755-CE3959EF5F1F}" type="presParOf" srcId="{8CAA6E19-24B1-4571-8BF8-A3DE7E0458C6}" destId="{1DF7483B-BF12-4707-9FC2-01ECDE1BD49B}" srcOrd="7" destOrd="0" presId="urn:microsoft.com/office/officeart/2005/8/layout/vProcess5"/>
    <dgm:cxn modelId="{A9C3528D-3548-4BA3-9911-8D61468FFE63}" type="presParOf" srcId="{8CAA6E19-24B1-4571-8BF8-A3DE7E0458C6}" destId="{C38FC4FD-CD8E-468A-8777-8EF030C0F890}" srcOrd="8" destOrd="0" presId="urn:microsoft.com/office/officeart/2005/8/layout/vProcess5"/>
    <dgm:cxn modelId="{A8A44ED7-75A5-4C11-9545-DF4B13D4B11C}" type="presParOf" srcId="{8CAA6E19-24B1-4571-8BF8-A3DE7E0458C6}" destId="{C4F0B4EE-7209-49CA-8682-EF1417BFFBD3}" srcOrd="9" destOrd="0" presId="urn:microsoft.com/office/officeart/2005/8/layout/vProcess5"/>
    <dgm:cxn modelId="{7758864D-85F9-4A42-8FC8-F4AAF5BD3F61}" type="presParOf" srcId="{8CAA6E19-24B1-4571-8BF8-A3DE7E0458C6}" destId="{C44E5FD3-2DC7-469D-B260-70C5860B092C}" srcOrd="10" destOrd="0" presId="urn:microsoft.com/office/officeart/2005/8/layout/vProcess5"/>
    <dgm:cxn modelId="{A8133FEF-E6A4-4C52-96DC-93A93AE8C3EC}" type="presParOf" srcId="{8CAA6E19-24B1-4571-8BF8-A3DE7E0458C6}" destId="{3E421CFE-5836-49BC-A0EA-2373B346C68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842EA-2BB6-44A2-AA6D-2346B5C47F6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F5593-9C83-49B1-95B1-D9BB93AB0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4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5593-9C83-49B1-95B1-D9BB93AB079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60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5593-9C83-49B1-95B1-D9BB93AB079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66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5804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5593-9C83-49B1-95B1-D9BB93AB079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0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1160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5593-9C83-49B1-95B1-D9BB93AB079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46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60020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5593-9C83-49B1-95B1-D9BB93AB079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82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5593-9C83-49B1-95B1-D9BB93AB079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373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5593-9C83-49B1-95B1-D9BB93AB079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716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5593-9C83-49B1-95B1-D9BB93AB079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1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 rot="-5400000">
            <a:off x="-1248568" y="3426619"/>
            <a:ext cx="3600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6013" y="1184275"/>
            <a:ext cx="7772400" cy="1462088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b="1" dirty="0" smtClean="0">
                <a:solidFill>
                  <a:srgbClr val="938839"/>
                </a:solidFill>
              </a:rPr>
              <a:t>ОТЧЕТ </a:t>
            </a:r>
            <a:br>
              <a:rPr lang="ru-RU" sz="2400" b="1" dirty="0" smtClean="0">
                <a:solidFill>
                  <a:srgbClr val="938839"/>
                </a:solidFill>
              </a:rPr>
            </a:br>
            <a:r>
              <a:rPr lang="ru-RU" sz="2400" b="1" dirty="0" smtClean="0">
                <a:solidFill>
                  <a:srgbClr val="938839"/>
                </a:solidFill>
              </a:rPr>
              <a:t>о реализации  проекта </a:t>
            </a:r>
            <a:br>
              <a:rPr lang="ru-RU" sz="2400" b="1" dirty="0" smtClean="0">
                <a:solidFill>
                  <a:srgbClr val="938839"/>
                </a:solidFill>
              </a:rPr>
            </a:br>
            <a:r>
              <a:rPr lang="ru-RU" sz="2400" dirty="0" smtClean="0">
                <a:solidFill>
                  <a:srgbClr val="938839"/>
                </a:solidFill>
              </a:rPr>
              <a:t>«Разработка  </a:t>
            </a:r>
            <a:r>
              <a:rPr lang="ru-RU" sz="2400" dirty="0">
                <a:solidFill>
                  <a:srgbClr val="938839"/>
                </a:solidFill>
              </a:rPr>
              <a:t>и апробация новых модулей основной образовательной программы бакалавриата по укрупненной группе специальностей «Образование и педагогика» (направления подготовки - экономика), предполагающих академическую мобильность студентов вузов в условиях сетевого взаимодействия» </a:t>
            </a:r>
            <a:br>
              <a:rPr lang="ru-RU" sz="2400" dirty="0">
                <a:solidFill>
                  <a:srgbClr val="938839"/>
                </a:solidFill>
              </a:rPr>
            </a:br>
            <a:endParaRPr lang="ru-RU" altLang="ru-RU" sz="2400" dirty="0" smtClean="0">
              <a:solidFill>
                <a:srgbClr val="938839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499992" y="4149080"/>
            <a:ext cx="4392488" cy="1752600"/>
          </a:xfrm>
        </p:spPr>
        <p:txBody>
          <a:bodyPr>
            <a:normAutofit lnSpcReduction="10000"/>
          </a:bodyPr>
          <a:lstStyle/>
          <a:p>
            <a:pPr algn="r"/>
            <a:endParaRPr lang="ru-RU" sz="1800" b="1" dirty="0" smtClean="0">
              <a:solidFill>
                <a:srgbClr val="002060"/>
              </a:solidFill>
            </a:endParaRPr>
          </a:p>
          <a:p>
            <a:pPr algn="r"/>
            <a:endParaRPr lang="ru-RU" sz="1800" b="1" dirty="0">
              <a:solidFill>
                <a:srgbClr val="002060"/>
              </a:solidFill>
            </a:endParaRPr>
          </a:p>
          <a:p>
            <a:pPr algn="r"/>
            <a:r>
              <a:rPr lang="ru-RU" sz="1800" b="1" dirty="0" smtClean="0">
                <a:solidFill>
                  <a:srgbClr val="002060"/>
                </a:solidFill>
              </a:rPr>
              <a:t>Руководитель проекта: </a:t>
            </a:r>
          </a:p>
          <a:p>
            <a:pPr algn="r"/>
            <a:r>
              <a:rPr lang="ru-RU" sz="1800" dirty="0" err="1" smtClean="0">
                <a:solidFill>
                  <a:srgbClr val="002060"/>
                </a:solidFill>
              </a:rPr>
              <a:t>Алтыникова</a:t>
            </a:r>
            <a:r>
              <a:rPr lang="ru-RU" sz="1800" dirty="0" smtClean="0">
                <a:solidFill>
                  <a:srgbClr val="002060"/>
                </a:solidFill>
              </a:rPr>
              <a:t> Н.В., </a:t>
            </a:r>
            <a:r>
              <a:rPr lang="ru-RU" sz="1800" dirty="0" err="1" smtClean="0">
                <a:solidFill>
                  <a:srgbClr val="002060"/>
                </a:solidFill>
              </a:rPr>
              <a:t>канд.пед.наук</a:t>
            </a:r>
            <a:r>
              <a:rPr lang="ru-RU" sz="1800" dirty="0" smtClean="0">
                <a:solidFill>
                  <a:srgbClr val="002060"/>
                </a:solidFill>
              </a:rPr>
              <a:t>., проректор по стратегическому развитию ФГБОУ ВПО «НГПУ»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43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393" y="0"/>
            <a:ext cx="762952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Выстраивание программы по определённой схеме</a:t>
            </a:r>
            <a:endParaRPr lang="ru-RU" sz="2800" b="1" dirty="0">
              <a:solidFill>
                <a:srgbClr val="938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1500393" y="1844824"/>
            <a:ext cx="7029451" cy="4535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b="1" dirty="0"/>
          </a:p>
          <a:p>
            <a:pPr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524000" y="1397000"/>
          <a:ext cx="744048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вправо 6"/>
          <p:cNvSpPr/>
          <p:nvPr/>
        </p:nvSpPr>
        <p:spPr>
          <a:xfrm rot="20720270">
            <a:off x="1858772" y="4728034"/>
            <a:ext cx="69127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26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место практики в программе </a:t>
            </a:r>
            <a:endParaRPr lang="ru-RU" sz="2800" b="1" dirty="0">
              <a:solidFill>
                <a:srgbClr val="938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1500393" y="1844824"/>
            <a:ext cx="7029451" cy="4535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b="1" dirty="0"/>
          </a:p>
          <a:p>
            <a:pPr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533291" y="548680"/>
          <a:ext cx="7224464" cy="541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03648" y="5157192"/>
            <a:ext cx="7416824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Практика – системообразующий элемент модуля или программы в целом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5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319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в организации практик </a:t>
            </a:r>
            <a:endParaRPr lang="ru-RU" sz="2800" b="1" dirty="0">
              <a:solidFill>
                <a:srgbClr val="938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1500393" y="1844824"/>
            <a:ext cx="7029451" cy="4535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b="1" dirty="0"/>
          </a:p>
          <a:p>
            <a:pPr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524000" y="1397000"/>
          <a:ext cx="7368480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6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Users\Irina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 rot="-5400000">
            <a:off x="-1248568" y="3426619"/>
            <a:ext cx="3600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>
          <a:xfrm>
            <a:off x="1646238" y="214313"/>
            <a:ext cx="7497762" cy="8382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938839"/>
                </a:solidFill>
              </a:rPr>
              <a:t>Новые формы организации работы студентов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2B568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2B568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809625" y="2060575"/>
            <a:ext cx="7524750" cy="3667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 b="0">
              <a:solidFill>
                <a:srgbClr val="2B568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1258888" y="1401763"/>
            <a:ext cx="76676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400" dirty="0">
              <a:solidFill>
                <a:srgbClr val="2B5681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400" b="0" dirty="0">
              <a:solidFill>
                <a:srgbClr val="2B568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0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0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0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0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4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4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  <a:defRPr/>
            </a:pPr>
            <a:endParaRPr lang="ru-RU" sz="20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  <a:defRPr/>
            </a:pPr>
            <a:endParaRPr lang="ru-RU" sz="20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0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ru-RU" sz="2400" b="0" dirty="0">
              <a:solidFill>
                <a:srgbClr val="2B568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781968" y="1196753"/>
          <a:ext cx="8254527" cy="559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66214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формы оценки:</a:t>
            </a:r>
            <a:br>
              <a:rPr lang="ru-RU" sz="28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 по модулю</a:t>
            </a:r>
            <a:endParaRPr lang="ru-RU" sz="2800" b="1" dirty="0">
              <a:solidFill>
                <a:srgbClr val="938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1646237" y="1773241"/>
            <a:ext cx="7029451" cy="4535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979712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Овал 7"/>
          <p:cNvSpPr/>
          <p:nvPr/>
        </p:nvSpPr>
        <p:spPr>
          <a:xfrm>
            <a:off x="2136627" y="1988840"/>
            <a:ext cx="2016224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ППС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107656" y="2393929"/>
            <a:ext cx="2280768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Работодатели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505619" y="3536928"/>
            <a:ext cx="2016224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ППС 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923928" y="5457304"/>
            <a:ext cx="2016224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ППС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243561" y="1450817"/>
            <a:ext cx="2016224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Студенты (взаимная экспертиза)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1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319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оценки качества образовательной программы</a:t>
            </a:r>
            <a:endParaRPr lang="ru-RU" sz="2800" b="1" dirty="0">
              <a:solidFill>
                <a:srgbClr val="938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1500393" y="1844824"/>
            <a:ext cx="7029451" cy="4535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b="1" dirty="0"/>
          </a:p>
          <a:p>
            <a:pPr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524000" y="1397000"/>
          <a:ext cx="7224464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236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хода реализации проекта</a:t>
            </a:r>
            <a:endParaRPr lang="ru-RU" sz="2800" b="1" dirty="0">
              <a:solidFill>
                <a:srgbClr val="938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1646237" y="1773241"/>
            <a:ext cx="7029451" cy="45354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sz="2400" u="sng" dirty="0"/>
              <a:t>Обновление ОПОП: </a:t>
            </a:r>
            <a:r>
              <a:rPr lang="ru-RU" sz="2400" dirty="0"/>
              <a:t> полностью новая ОПОП</a:t>
            </a:r>
          </a:p>
          <a:p>
            <a:endParaRPr lang="ru-RU" sz="2400" dirty="0"/>
          </a:p>
          <a:p>
            <a:r>
              <a:rPr lang="ru-RU" sz="2400" u="sng" dirty="0"/>
              <a:t>Проработанность новых модулей: </a:t>
            </a:r>
            <a:r>
              <a:rPr lang="ru-RU" sz="2400" dirty="0"/>
              <a:t>разработано 92 программы  дисциплин (23 базовых, 69 вариативных)</a:t>
            </a:r>
          </a:p>
          <a:p>
            <a:endParaRPr lang="ru-RU" sz="2400" dirty="0"/>
          </a:p>
          <a:p>
            <a:r>
              <a:rPr lang="ru-RU" sz="2400" u="sng" dirty="0" err="1"/>
              <a:t>Включённость</a:t>
            </a:r>
            <a:r>
              <a:rPr lang="ru-RU" sz="2400" u="sng" dirty="0"/>
              <a:t> ППС в работу по проекту:</a:t>
            </a:r>
            <a:r>
              <a:rPr lang="ru-RU" sz="2400" dirty="0"/>
              <a:t>  137 человека (23 % от общего числа ППС вуза</a:t>
            </a:r>
            <a:r>
              <a:rPr lang="ru-RU" sz="2400" dirty="0" smtClean="0"/>
              <a:t>)</a:t>
            </a:r>
          </a:p>
          <a:p>
            <a:endParaRPr lang="ru-RU" sz="2400" dirty="0"/>
          </a:p>
          <a:p>
            <a:r>
              <a:rPr lang="ru-RU" sz="2400" u="sng" dirty="0" smtClean="0"/>
              <a:t>Количество студентов – участников апробации: </a:t>
            </a:r>
            <a:r>
              <a:rPr lang="ru-RU" sz="2400" dirty="0" smtClean="0"/>
              <a:t>321 человек</a:t>
            </a:r>
            <a:endParaRPr lang="ru-RU" sz="2400" dirty="0"/>
          </a:p>
          <a:p>
            <a:endParaRPr lang="ru-RU" sz="2400" u="sng" dirty="0"/>
          </a:p>
          <a:p>
            <a:pPr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563072" cy="8501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38839"/>
                </a:solidFill>
                <a:cs typeface="Arial" panose="020B0604020202020204" pitchFamily="34" charset="0"/>
              </a:rPr>
              <a:t>Результаты аттестации: когнитивный компонент  </a:t>
            </a:r>
            <a:br>
              <a:rPr lang="ru-RU" sz="2800" b="1" dirty="0" smtClean="0">
                <a:solidFill>
                  <a:srgbClr val="938839"/>
                </a:solidFill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938839"/>
                </a:solidFill>
                <a:cs typeface="Arial" panose="020B0604020202020204" pitchFamily="34" charset="0"/>
              </a:rPr>
              <a:t>(комплексный экзамен по модулю)</a:t>
            </a:r>
            <a:br>
              <a:rPr lang="ru-RU" sz="1800" b="1" dirty="0" smtClean="0">
                <a:solidFill>
                  <a:srgbClr val="938839"/>
                </a:solidFill>
                <a:cs typeface="Arial" panose="020B0604020202020204" pitchFamily="34" charset="0"/>
              </a:rPr>
            </a:br>
            <a:endParaRPr lang="ru-RU" sz="1800" dirty="0">
              <a:solidFill>
                <a:srgbClr val="938839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563301132"/>
              </p:ext>
            </p:extLst>
          </p:nvPr>
        </p:nvGraphicFramePr>
        <p:xfrm>
          <a:off x="1283990" y="1221308"/>
          <a:ext cx="3905250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69299" y="3723129"/>
            <a:ext cx="360675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 smtClean="0"/>
              <a:t>Модуль общекультурной подготовки</a:t>
            </a:r>
            <a:endParaRPr lang="ru-RU" sz="1700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617634886"/>
              </p:ext>
            </p:extLst>
          </p:nvPr>
        </p:nvGraphicFramePr>
        <p:xfrm>
          <a:off x="5076056" y="1175489"/>
          <a:ext cx="3998979" cy="2578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940152" y="3717032"/>
            <a:ext cx="241944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 smtClean="0"/>
              <a:t>Модуль ИКТ подготовки</a:t>
            </a:r>
            <a:endParaRPr lang="ru-RU" sz="1700" dirty="0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711733484"/>
              </p:ext>
            </p:extLst>
          </p:nvPr>
        </p:nvGraphicFramePr>
        <p:xfrm>
          <a:off x="2843808" y="4170134"/>
          <a:ext cx="4306066" cy="227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627784" y="6455419"/>
            <a:ext cx="470096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 smtClean="0"/>
              <a:t>Модуль психолого-педагогической подготовки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0552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238" y="332656"/>
            <a:ext cx="7497762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аттестации: </a:t>
            </a:r>
            <a:r>
              <a:rPr lang="ru-RU" sz="2800" b="1" dirty="0" err="1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деятельностный</a:t>
            </a:r>
            <a:r>
              <a:rPr lang="ru-RU" sz="28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компонент (практика)</a:t>
            </a:r>
            <a:endParaRPr lang="ru-RU" sz="2800" dirty="0">
              <a:solidFill>
                <a:srgbClr val="938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9299" y="3795137"/>
            <a:ext cx="360675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 smtClean="0"/>
              <a:t>Модуль общекультурной подготовки</a:t>
            </a:r>
            <a:endParaRPr lang="ru-RU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3795137"/>
            <a:ext cx="241944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 smtClean="0"/>
              <a:t>Модуль ИКТ подготовки</a:t>
            </a:r>
            <a:endParaRPr lang="ru-RU" sz="1700" dirty="0"/>
          </a:p>
        </p:txBody>
      </p:sp>
      <p:sp>
        <p:nvSpPr>
          <p:cNvPr id="9" name="TextBox 8"/>
          <p:cNvSpPr txBox="1"/>
          <p:nvPr/>
        </p:nvSpPr>
        <p:spPr>
          <a:xfrm>
            <a:off x="2823361" y="6455419"/>
            <a:ext cx="470096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 smtClean="0"/>
              <a:t>Модуль психолого-педагогической подготовки</a:t>
            </a:r>
            <a:endParaRPr lang="ru-RU" sz="17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707295415"/>
              </p:ext>
            </p:extLst>
          </p:nvPr>
        </p:nvGraphicFramePr>
        <p:xfrm>
          <a:off x="1227956" y="1126058"/>
          <a:ext cx="38481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035891920"/>
              </p:ext>
            </p:extLst>
          </p:nvPr>
        </p:nvGraphicFramePr>
        <p:xfrm>
          <a:off x="5097760" y="1124744"/>
          <a:ext cx="4010744" cy="273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552880039"/>
              </p:ext>
            </p:extLst>
          </p:nvPr>
        </p:nvGraphicFramePr>
        <p:xfrm>
          <a:off x="3160960" y="4105539"/>
          <a:ext cx="3830191" cy="243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686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4163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рефлексии </a:t>
            </a: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148064" y="2264296"/>
            <a:ext cx="36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94011917"/>
              </p:ext>
            </p:extLst>
          </p:nvPr>
        </p:nvGraphicFramePr>
        <p:xfrm>
          <a:off x="1547664" y="1700808"/>
          <a:ext cx="6838132" cy="3794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640" y="5590981"/>
            <a:ext cx="759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Результаты комплексной </a:t>
            </a:r>
            <a:r>
              <a:rPr lang="ru-RU" dirty="0"/>
              <a:t>диагностики уровня рефлексивных способностей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студентов преподавателями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1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319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реализации программы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1646237" y="1340768"/>
            <a:ext cx="7174235" cy="49679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2014 -2015 годы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Реализация пилотных проектов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938839"/>
                </a:solidFill>
              </a:rPr>
              <a:t>Разработка ФГОС 4</a:t>
            </a:r>
          </a:p>
          <a:p>
            <a:pPr>
              <a:buFontTx/>
              <a:buChar char="-"/>
            </a:pP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2016 - 2018 годы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938839"/>
                </a:solidFill>
              </a:rPr>
              <a:t>Тиражирование новых подходов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Разработка примерных ОПОП </a:t>
            </a:r>
          </a:p>
          <a:p>
            <a:pPr>
              <a:buFontTx/>
              <a:buChar char="-"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Методическое сопровождение новых моделей и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технологий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Создание федеральной библиотеки модулей 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938839"/>
                </a:solidFill>
              </a:rPr>
              <a:t>Разработка региональных моделей целевой подготовки </a:t>
            </a:r>
          </a:p>
          <a:p>
            <a:pPr>
              <a:buFontTx/>
              <a:buChar char="-"/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238" y="116632"/>
            <a:ext cx="7040562" cy="92345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опроса студентов</a:t>
            </a:r>
            <a:endParaRPr lang="ru-RU" sz="2800" b="1" dirty="0">
              <a:solidFill>
                <a:srgbClr val="938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98332132"/>
              </p:ext>
            </p:extLst>
          </p:nvPr>
        </p:nvGraphicFramePr>
        <p:xfrm>
          <a:off x="1379260" y="1061234"/>
          <a:ext cx="3600400" cy="2081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3157400"/>
            <a:ext cx="331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Удовлетворены ли Вы содержанием образовательной программы?</a:t>
            </a: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225496225"/>
              </p:ext>
            </p:extLst>
          </p:nvPr>
        </p:nvGraphicFramePr>
        <p:xfrm>
          <a:off x="5004048" y="908720"/>
          <a:ext cx="388843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92080" y="314096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Какие ресурсы Вы используете при подготовке 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к занятиям?</a:t>
            </a: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4105520"/>
              </p:ext>
            </p:extLst>
          </p:nvPr>
        </p:nvGraphicFramePr>
        <p:xfrm>
          <a:off x="2339752" y="3619065"/>
          <a:ext cx="5363189" cy="279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23728" y="6404997"/>
            <a:ext cx="619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Используете ли Вы ресурсы вуза и для каких целей?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238" y="44624"/>
            <a:ext cx="7040562" cy="92345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опроса студентов</a:t>
            </a:r>
            <a:endParaRPr lang="ru-RU" sz="2800" b="1" dirty="0">
              <a:solidFill>
                <a:srgbClr val="938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3327375"/>
            <a:ext cx="331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Удовлетворены ли Вы уровнем освоения модуля общекультурной подготовки?</a:t>
            </a: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196827670"/>
              </p:ext>
            </p:extLst>
          </p:nvPr>
        </p:nvGraphicFramePr>
        <p:xfrm>
          <a:off x="1259632" y="1095128"/>
          <a:ext cx="3600400" cy="22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62932" y="3327375"/>
            <a:ext cx="331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Удовлетворены ли Вы уровнем освоения модуля ИКТ подготовки?</a:t>
            </a: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89943649"/>
              </p:ext>
            </p:extLst>
          </p:nvPr>
        </p:nvGraphicFramePr>
        <p:xfrm>
          <a:off x="4789181" y="968082"/>
          <a:ext cx="4031292" cy="23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331640" y="6396335"/>
            <a:ext cx="70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Удовлетворены ли Вы уровнем освоения модуля психолого-педагогической подготовки?</a:t>
            </a: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108226829"/>
              </p:ext>
            </p:extLst>
          </p:nvPr>
        </p:nvGraphicFramePr>
        <p:xfrm>
          <a:off x="2669550" y="3945604"/>
          <a:ext cx="4239260" cy="2434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014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238" y="274638"/>
            <a:ext cx="7040562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опроса студентов</a:t>
            </a:r>
            <a:br>
              <a:rPr lang="ru-RU" sz="28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938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123728" y="2264296"/>
            <a:ext cx="87129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49756733"/>
              </p:ext>
            </p:extLst>
          </p:nvPr>
        </p:nvGraphicFramePr>
        <p:xfrm>
          <a:off x="2123728" y="1415038"/>
          <a:ext cx="5976664" cy="3916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75656" y="5445224"/>
            <a:ext cx="70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Оценка условий обучения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238" y="274638"/>
            <a:ext cx="7040562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апробированных модулей</a:t>
            </a:r>
            <a:br>
              <a:rPr lang="ru-RU" sz="24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(оценка преподавателей) </a:t>
            </a:r>
            <a:r>
              <a:rPr lang="ru-RU" sz="2700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dirty="0">
              <a:solidFill>
                <a:srgbClr val="938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123728" y="2264296"/>
            <a:ext cx="87129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439316"/>
              </p:ext>
            </p:extLst>
          </p:nvPr>
        </p:nvGraphicFramePr>
        <p:xfrm>
          <a:off x="1547664" y="1556792"/>
          <a:ext cx="7139136" cy="5232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1798"/>
                <a:gridCol w="1769078"/>
                <a:gridCol w="1764794"/>
                <a:gridCol w="1573466"/>
              </a:tblGrid>
              <a:tr h="43204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вуза-участника апробации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Оценка </a:t>
                      </a:r>
                      <a:r>
                        <a:rPr lang="ru-RU" sz="1400" dirty="0" smtClean="0">
                          <a:effectLst/>
                        </a:rPr>
                        <a:t>модуля </a:t>
                      </a:r>
                      <a:r>
                        <a:rPr lang="ru-RU" sz="1400" dirty="0">
                          <a:effectLst/>
                        </a:rPr>
                        <a:t>в баллах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0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Модуль общекультурной подготовки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Модуль ИКТ подготовки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Модуль психолого-педагогической подготовки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ФГБОУ ВПО "НГПУ"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9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РГПУ им. А.И. Герцена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–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–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ФГБОУ ВПО "ЧГПУ"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32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ФГБОУ ВПО "НГПУ им. К.Минина"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ФГБОУ ВПО "МПГУ"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–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–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ФГБОУ ВПО "</a:t>
                      </a:r>
                      <a:r>
                        <a:rPr lang="ru-RU" sz="1400" dirty="0" err="1">
                          <a:effectLst/>
                        </a:rPr>
                        <a:t>УрГПУ</a:t>
                      </a:r>
                      <a:r>
                        <a:rPr lang="ru-RU" sz="1400" dirty="0">
                          <a:effectLst/>
                        </a:rPr>
                        <a:t>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–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–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Оценка модуля, </a:t>
                      </a:r>
                      <a:r>
                        <a:rPr lang="ru-RU" sz="1400" dirty="0" smtClean="0">
                          <a:effectLst/>
                        </a:rPr>
                        <a:t/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в </a:t>
                      </a:r>
                      <a:r>
                        <a:rPr lang="ru-RU" sz="1400" dirty="0">
                          <a:effectLst/>
                        </a:rPr>
                        <a:t>баллах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75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Степень выраженности критериев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средняя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высокая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высокая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8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850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изменения</a:t>
            </a:r>
            <a:endParaRPr lang="ru-RU" sz="2800" b="1" dirty="0">
              <a:solidFill>
                <a:srgbClr val="938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1646237" y="1556792"/>
            <a:ext cx="7246243" cy="453548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1. Модульная структура ОПОП (50-80% вариативных дисциплин)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2. Непрерывная профессиональная практика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3. Разработка, экспертиза и реализация проектов с привлечением работодателей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4. Увеличение соотношения аудиторной и самостоятельной работы (33% на 66%)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5. Использование интерактивных методов обучения и ИКТ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Users\Irina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 rot="-5400000">
            <a:off x="-1248568" y="3426619"/>
            <a:ext cx="3600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>
          <a:xfrm>
            <a:off x="1475656" y="234157"/>
            <a:ext cx="7793037" cy="8382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938839"/>
                </a:solidFill>
                <a:latin typeface="Arial" charset="0"/>
              </a:rPr>
              <a:t>Сетевое взаимодействие  </a:t>
            </a:r>
            <a:endParaRPr lang="ru-RU" sz="2800" dirty="0" smtClean="0">
              <a:solidFill>
                <a:srgbClr val="93883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8725" name="Rectangle 5"/>
          <p:cNvSpPr>
            <a:spLocks noGrp="1" noChangeArrowheads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2B568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2B568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809625" y="2060575"/>
            <a:ext cx="7524750" cy="3667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 b="0">
              <a:solidFill>
                <a:srgbClr val="2B568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1258888" y="1401763"/>
            <a:ext cx="76676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400" dirty="0">
              <a:solidFill>
                <a:srgbClr val="2B5681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400" b="0" dirty="0">
              <a:solidFill>
                <a:srgbClr val="2B568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0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0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0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0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4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4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  <a:defRPr/>
            </a:pPr>
            <a:endParaRPr lang="ru-RU" sz="20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  <a:defRPr/>
            </a:pPr>
            <a:endParaRPr lang="ru-RU" sz="20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0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ru-RU" sz="2400" b="0" dirty="0">
              <a:solidFill>
                <a:srgbClr val="2B568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1258889" y="1124744"/>
          <a:ext cx="7667624" cy="550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1443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516" y="116066"/>
            <a:ext cx="7606483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конференция по проблемам разработки и апробации новых модулей </a:t>
            </a:r>
            <a:endParaRPr lang="ru-RU" sz="2400" b="1" dirty="0">
              <a:solidFill>
                <a:srgbClr val="938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" name="Рисунок 6" descr="Описание: C:\Users\User\Desktop\11\программа_00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185" y="1885950"/>
            <a:ext cx="3503815" cy="49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59632" y="1844824"/>
            <a:ext cx="559800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ФГБОУ </a:t>
            </a:r>
            <a:r>
              <a:rPr lang="ru-RU" dirty="0"/>
              <a:t>ВПО «НГПУ» (Новосибирск</a:t>
            </a:r>
            <a:r>
              <a:rPr lang="ru-RU" dirty="0" smtClean="0"/>
              <a:t>)</a:t>
            </a:r>
          </a:p>
          <a:p>
            <a:r>
              <a:rPr lang="ru-RU" dirty="0" smtClean="0"/>
              <a:t>ФГБОУ </a:t>
            </a:r>
            <a:r>
              <a:rPr lang="ru-RU" dirty="0"/>
              <a:t>ВПО «РГПУ им. А.И. Герцена» (Санкт-Петербург</a:t>
            </a:r>
            <a:r>
              <a:rPr lang="ru-RU" dirty="0" smtClean="0"/>
              <a:t>)</a:t>
            </a:r>
          </a:p>
          <a:p>
            <a:r>
              <a:rPr lang="ru-RU" dirty="0" smtClean="0"/>
              <a:t>НИУ </a:t>
            </a:r>
            <a:r>
              <a:rPr lang="ru-RU" dirty="0"/>
              <a:t>«ВШЭ» (Москва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ФГБОУ </a:t>
            </a:r>
            <a:r>
              <a:rPr lang="ru-RU" dirty="0"/>
              <a:t>ВПО «МПГУ» (Москва</a:t>
            </a:r>
            <a:r>
              <a:rPr lang="ru-RU" dirty="0" smtClean="0"/>
              <a:t>)</a:t>
            </a:r>
          </a:p>
          <a:p>
            <a:r>
              <a:rPr lang="ru-RU" dirty="0"/>
              <a:t>ФГБОУ ВПО «КГУ им. Н.А. Некрасова» (Кострома)</a:t>
            </a:r>
          </a:p>
          <a:p>
            <a:r>
              <a:rPr lang="ru-RU" dirty="0" smtClean="0"/>
              <a:t>ФГБОУ </a:t>
            </a:r>
            <a:r>
              <a:rPr lang="ru-RU" dirty="0"/>
              <a:t>ВПО «</a:t>
            </a:r>
            <a:r>
              <a:rPr lang="ru-RU" dirty="0" err="1"/>
              <a:t>УрГПУ</a:t>
            </a:r>
            <a:r>
              <a:rPr lang="ru-RU" dirty="0"/>
              <a:t>» (Екатеринбург</a:t>
            </a:r>
            <a:r>
              <a:rPr lang="ru-RU" dirty="0" smtClean="0"/>
              <a:t>)</a:t>
            </a:r>
          </a:p>
          <a:p>
            <a:r>
              <a:rPr lang="ru-RU" dirty="0" smtClean="0"/>
              <a:t>ФГБОУ </a:t>
            </a:r>
            <a:r>
              <a:rPr lang="ru-RU" dirty="0"/>
              <a:t>ВПО «ЧГПУ» (Челябинск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smtClean="0"/>
              <a:t>ФГБОУ </a:t>
            </a:r>
            <a:r>
              <a:rPr lang="ru-RU" dirty="0"/>
              <a:t>ВПО «</a:t>
            </a:r>
            <a:r>
              <a:rPr lang="ru-RU" dirty="0" err="1"/>
              <a:t>ОмГПУ</a:t>
            </a:r>
            <a:r>
              <a:rPr lang="ru-RU" dirty="0"/>
              <a:t>» (Омск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smtClean="0"/>
              <a:t>ФГБОУ </a:t>
            </a:r>
            <a:r>
              <a:rPr lang="ru-RU" dirty="0"/>
              <a:t>ВПО «СФУ» (Красноярск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smtClean="0"/>
              <a:t>ФГБОУ </a:t>
            </a:r>
            <a:r>
              <a:rPr lang="ru-RU" dirty="0"/>
              <a:t>ВПО «</a:t>
            </a:r>
            <a:r>
              <a:rPr lang="ru-RU" dirty="0" err="1"/>
              <a:t>КемГУ</a:t>
            </a:r>
            <a:r>
              <a:rPr lang="ru-RU" dirty="0"/>
              <a:t>» (Новокузнецк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smtClean="0"/>
              <a:t>ФГБОУ </a:t>
            </a:r>
            <a:r>
              <a:rPr lang="ru-RU" dirty="0"/>
              <a:t>ВПО «ТГПУ» (Томск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smtClean="0"/>
              <a:t>ФГБОУ </a:t>
            </a:r>
            <a:r>
              <a:rPr lang="ru-RU" dirty="0"/>
              <a:t>ВПО «</a:t>
            </a:r>
            <a:r>
              <a:rPr lang="ru-RU" dirty="0" err="1"/>
              <a:t>АлтГПУ</a:t>
            </a:r>
            <a:r>
              <a:rPr lang="ru-RU" dirty="0"/>
              <a:t>» (Барнаул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smtClean="0"/>
              <a:t>ФГБОУ </a:t>
            </a:r>
            <a:r>
              <a:rPr lang="ru-RU" dirty="0"/>
              <a:t>ВПО «БГПУ им. В.М. Шукшина» (Бийск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smtClean="0"/>
              <a:t>ФГБОУ </a:t>
            </a:r>
            <a:r>
              <a:rPr lang="ru-RU" dirty="0"/>
              <a:t>ВПО «ГАГУ» (Горно-Алтайск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63688" y="1456852"/>
            <a:ext cx="18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93883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Вузы-участники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6238" y="5922864"/>
            <a:ext cx="3648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93883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Количество участников – 703 чел.</a:t>
            </a:r>
            <a:endParaRPr lang="ru-RU" sz="1600" b="1" dirty="0">
              <a:solidFill>
                <a:srgbClr val="93883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516" y="-27384"/>
            <a:ext cx="7606483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Резолюция Всероссийской конференции </a:t>
            </a:r>
            <a:endParaRPr lang="ru-RU" sz="2400" b="1" dirty="0">
              <a:solidFill>
                <a:srgbClr val="938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" name="Рисунок 9" descr="Описание: C:\Users\User\Desktop\33\резолюц_000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23" b="9033"/>
          <a:stretch/>
        </p:blipFill>
        <p:spPr bwMode="auto">
          <a:xfrm>
            <a:off x="2357542" y="810864"/>
            <a:ext cx="5048527" cy="1701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Описание: C:\Users\User\Desktop\33\резолюц_0005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" b="33702"/>
          <a:stretch/>
        </p:blipFill>
        <p:spPr bwMode="auto">
          <a:xfrm>
            <a:off x="2339752" y="2492896"/>
            <a:ext cx="5048527" cy="4323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81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238" y="500561"/>
            <a:ext cx="7380312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 </a:t>
            </a:r>
            <a:r>
              <a:rPr lang="ru-RU" sz="2400" b="1" dirty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материалов </a:t>
            </a:r>
            <a:r>
              <a:rPr lang="ru-RU" sz="24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проблемам разработки и апробации </a:t>
            </a:r>
            <a:r>
              <a:rPr lang="ru-RU" sz="24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</a:t>
            </a:r>
            <a:r>
              <a:rPr lang="ru-RU" sz="2400" b="1" dirty="0" err="1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sz="2400" b="1" dirty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0088" y="2420888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Журнал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«Вестник педагогических инноваций» (ISSN 1812-9463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Газета «Весь университет»</a:t>
            </a: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 российских и международных конференций (Новосибирск, Москва, Санкт-Петербург, Павлодар, Ярославль)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Монография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4586868"/>
            <a:ext cx="36981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>
                <a:solidFill>
                  <a:srgbClr val="93883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Общий объем публикаций – </a:t>
            </a:r>
            <a:r>
              <a:rPr lang="ru-RU" sz="1500" b="1" dirty="0" smtClean="0">
                <a:solidFill>
                  <a:srgbClr val="93883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34,8</a:t>
            </a:r>
            <a:r>
              <a:rPr lang="ru-RU" sz="1500" b="1" dirty="0">
                <a:solidFill>
                  <a:srgbClr val="93883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 </a:t>
            </a:r>
            <a:r>
              <a:rPr lang="ru-RU" sz="1500" b="1" dirty="0" err="1">
                <a:solidFill>
                  <a:srgbClr val="93883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п.л</a:t>
            </a:r>
            <a:r>
              <a:rPr lang="ru-RU" sz="1500" b="1" dirty="0">
                <a:solidFill>
                  <a:srgbClr val="93883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00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850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результаты проекта</a:t>
            </a:r>
            <a:endParaRPr lang="ru-RU" sz="2800" b="1" dirty="0">
              <a:solidFill>
                <a:srgbClr val="938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1669325" y="1156309"/>
            <a:ext cx="7029451" cy="4535487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Разработана и частично апробирована новая модель подготовки педагогов</a:t>
            </a:r>
          </a:p>
          <a:p>
            <a:pPr marL="457200" indent="-457200">
              <a:buAutoNum type="arabicPeriod"/>
            </a:pPr>
            <a:endParaRPr lang="ru-RU" sz="25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Организовано повышение 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</a:rPr>
              <a:t>квалификации профессорско-преподавательского состава и персонала учебно-методических 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служб. </a:t>
            </a:r>
          </a:p>
          <a:p>
            <a:pPr marL="457200" indent="-457200">
              <a:buAutoNum type="arabicPeriod"/>
            </a:pP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Завершена  апробация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-х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новых модулей (модуля общекультурной подготовки, модуля ИКТ –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подготовки, модуля психолого-педагогической подготовки).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Проведена Всероссийская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конференции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проблемам разработки и апробации новых модулей.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Доработаны новые модули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модуль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общекультурной подготовки,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модуль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ИКТ – подготовки,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модуль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психолого-педагогической подготовки)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Опубликованы материалы проекта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 электронных и специализированных печатных СМИ по проблемам разработки и апробации программ бакалавриата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Разработаны аналитические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методические материалы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по результатам апробации программ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бакалавриата.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2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319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проекта</a:t>
            </a:r>
            <a:endParaRPr lang="ru-RU" sz="2800" b="1" dirty="0">
              <a:solidFill>
                <a:srgbClr val="938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1646237" y="1340768"/>
            <a:ext cx="7390259" cy="5904656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300" b="1" dirty="0">
                <a:solidFill>
                  <a:schemeClr val="tx2">
                    <a:lumMod val="50000"/>
                  </a:schemeClr>
                </a:solidFill>
              </a:rPr>
              <a:t>Цель</a:t>
            </a:r>
            <a:r>
              <a:rPr lang="ru-RU" sz="4300" dirty="0" smtClean="0">
                <a:solidFill>
                  <a:schemeClr val="tx2">
                    <a:lumMod val="50000"/>
                  </a:schemeClr>
                </a:solidFill>
              </a:rPr>
              <a:t>:      </a:t>
            </a:r>
            <a:r>
              <a:rPr lang="ru-RU" sz="4300" dirty="0" smtClean="0">
                <a:solidFill>
                  <a:schemeClr val="tx2">
                    <a:lumMod val="50000"/>
                  </a:schemeClr>
                </a:solidFill>
              </a:rPr>
              <a:t>повышение качества педагогического образования путем разработки и внедрения новых подходов подготовки педагогических кадров</a:t>
            </a:r>
          </a:p>
          <a:p>
            <a:pPr marL="0" indent="0">
              <a:buNone/>
            </a:pPr>
            <a:endParaRPr lang="ru-RU" sz="43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300" b="1" dirty="0" smtClean="0">
                <a:solidFill>
                  <a:schemeClr val="tx2">
                    <a:lumMod val="50000"/>
                  </a:schemeClr>
                </a:solidFill>
              </a:rPr>
              <a:t>Задачи </a:t>
            </a:r>
            <a:r>
              <a:rPr lang="ru-RU" sz="4300" b="1" dirty="0" smtClean="0">
                <a:solidFill>
                  <a:schemeClr val="tx2">
                    <a:lumMod val="50000"/>
                  </a:schemeClr>
                </a:solidFill>
              </a:rPr>
              <a:t>проекта:</a:t>
            </a:r>
          </a:p>
          <a:p>
            <a:pPr marL="0" indent="0">
              <a:buNone/>
            </a:pPr>
            <a:endParaRPr lang="ru-RU" sz="43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4300" dirty="0" smtClean="0"/>
              <a:t>Разработка новой модели подготовки педагогических кадров.</a:t>
            </a:r>
          </a:p>
          <a:p>
            <a:pPr marL="457200" indent="-457200">
              <a:buAutoNum type="arabicPeriod"/>
            </a:pPr>
            <a:endParaRPr lang="ru-RU" sz="4300" dirty="0" smtClean="0"/>
          </a:p>
          <a:p>
            <a:pPr marL="457200" indent="-457200">
              <a:buAutoNum type="arabicPeriod"/>
            </a:pPr>
            <a:r>
              <a:rPr lang="ru-RU" sz="4300" dirty="0" smtClean="0"/>
              <a:t>Разработка структуры учебного плана ОПОП по УГН «Образование и педагогика», направление «Педагогическое образование», профиль «Экономика».</a:t>
            </a:r>
          </a:p>
          <a:p>
            <a:pPr marL="457200" indent="-457200">
              <a:buAutoNum type="arabicPeriod"/>
            </a:pPr>
            <a:endParaRPr lang="ru-RU" sz="43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4300" dirty="0" smtClean="0">
                <a:solidFill>
                  <a:schemeClr val="tx2">
                    <a:lumMod val="50000"/>
                  </a:schemeClr>
                </a:solidFill>
              </a:rPr>
              <a:t>Разработка и апробация 3-х новых модулей </a:t>
            </a:r>
          </a:p>
          <a:p>
            <a:pPr marL="457200" indent="-457200">
              <a:buAutoNum type="arabicPeriod"/>
            </a:pPr>
            <a:endParaRPr lang="ru-RU" sz="43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4300" dirty="0" smtClean="0">
                <a:solidFill>
                  <a:schemeClr val="tx2">
                    <a:lumMod val="50000"/>
                  </a:schemeClr>
                </a:solidFill>
              </a:rPr>
              <a:t>Разработка нормативной документации, необходимой для реализации новых модулей. </a:t>
            </a:r>
          </a:p>
          <a:p>
            <a:pPr marL="457200" indent="-457200">
              <a:buAutoNum type="arabicPeriod"/>
            </a:pPr>
            <a:endParaRPr lang="ru-RU" sz="43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4300" dirty="0" smtClean="0">
                <a:solidFill>
                  <a:schemeClr val="tx2">
                    <a:lumMod val="50000"/>
                  </a:schemeClr>
                </a:solidFill>
              </a:rPr>
              <a:t>Создание партнёрской сети для реализации сетевого взаимодействия и академической мобильности. </a:t>
            </a:r>
          </a:p>
          <a:p>
            <a:pPr marL="457200" indent="-457200">
              <a:buAutoNum type="arabicPeriod"/>
            </a:pPr>
            <a:endParaRPr lang="ru-RU" sz="43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4300" dirty="0" smtClean="0">
                <a:solidFill>
                  <a:schemeClr val="tx2">
                    <a:lumMod val="50000"/>
                  </a:schemeClr>
                </a:solidFill>
              </a:rPr>
              <a:t>Проведение курсов повышения квалификации для АУП и ППС</a:t>
            </a:r>
          </a:p>
          <a:p>
            <a:pPr marL="457200" indent="-457200">
              <a:buAutoNum type="arabicPeriod"/>
            </a:pPr>
            <a:endParaRPr lang="ru-RU" sz="43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4300" dirty="0" smtClean="0">
                <a:solidFill>
                  <a:schemeClr val="tx2">
                    <a:lumMod val="50000"/>
                  </a:schemeClr>
                </a:solidFill>
              </a:rPr>
              <a:t>Проведение Всероссийской конференции</a:t>
            </a:r>
          </a:p>
          <a:p>
            <a:pPr marL="457200" indent="-457200">
              <a:buAutoNum type="arabicPeriod"/>
            </a:pPr>
            <a:endParaRPr lang="ru-RU" sz="43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4300" dirty="0">
                <a:solidFill>
                  <a:schemeClr val="tx2">
                    <a:lumMod val="50000"/>
                  </a:schemeClr>
                </a:solidFill>
              </a:rPr>
              <a:t>Публикация материалов в электронных и специализированных печатных СМИ по проблемам разработки и апробации программ бакалавриата</a:t>
            </a:r>
            <a:r>
              <a:rPr lang="ru-RU" sz="43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ru-RU" sz="43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4300" dirty="0" smtClean="0">
                <a:solidFill>
                  <a:schemeClr val="tx2">
                    <a:lumMod val="50000"/>
                  </a:schemeClr>
                </a:solidFill>
              </a:rPr>
              <a:t>Разработка </a:t>
            </a:r>
            <a:r>
              <a:rPr lang="ru-RU" sz="4300" dirty="0">
                <a:solidFill>
                  <a:schemeClr val="tx2">
                    <a:lumMod val="50000"/>
                  </a:schemeClr>
                </a:solidFill>
              </a:rPr>
              <a:t>аналитических и методических материалов по результатам апробации программ бакалавриата. </a:t>
            </a:r>
          </a:p>
          <a:p>
            <a:pPr marL="0" indent="0">
              <a:buNone/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5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3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850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 </a:t>
            </a:r>
            <a:endParaRPr lang="ru-RU" sz="2800" b="1" dirty="0">
              <a:solidFill>
                <a:srgbClr val="938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1669325" y="1156309"/>
            <a:ext cx="7029451" cy="4535487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Переход на новые модульные учебные планы ОПОП по направлению «Педагогическое образование»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Переход на управление ОПОП</a:t>
            </a:r>
          </a:p>
          <a:p>
            <a:pPr marL="457200" indent="-457200">
              <a:buAutoNum type="arabicPeriod"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Внедрение новой модели практики и оптимизация работы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стажировочных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площадок.</a:t>
            </a:r>
          </a:p>
          <a:p>
            <a:pPr marL="457200" indent="-457200">
              <a:buAutoNum type="arabicPeriod"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Разработка и публикация отчуждаемых учебно-методических материалов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Внедрение БРС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Проведение на регулярной основе  мониторинга удовлетворенности студентов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Повышение квалификации ППС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Users\Irina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 rot="-5400000">
            <a:off x="-1248568" y="3426619"/>
            <a:ext cx="3600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7888" y="2247007"/>
            <a:ext cx="7270576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Ответственный исполнитель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ФГБОУ ВПО «НГПУ»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dirty="0" err="1" smtClean="0">
                <a:solidFill>
                  <a:srgbClr val="002060"/>
                </a:solidFill>
              </a:rPr>
              <a:t>Алтыникова</a:t>
            </a:r>
            <a:r>
              <a:rPr lang="ru-RU" sz="2400" dirty="0" smtClean="0">
                <a:solidFill>
                  <a:srgbClr val="002060"/>
                </a:solidFill>
              </a:rPr>
              <a:t> Наталья Васильевна, </a:t>
            </a: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ru-RU" sz="2400" dirty="0" err="1" smtClean="0">
                <a:solidFill>
                  <a:srgbClr val="002060"/>
                </a:solidFill>
              </a:rPr>
              <a:t>к.пед.наук</a:t>
            </a:r>
            <a:r>
              <a:rPr lang="ru-RU" sz="2400" dirty="0" smtClean="0">
                <a:solidFill>
                  <a:srgbClr val="002060"/>
                </a:solidFill>
              </a:rPr>
              <a:t>, проректор по стратегическому развитию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тел. +7 9628261133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altynikova@yandex.ru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2B568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2B568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809625" y="2060575"/>
            <a:ext cx="7524750" cy="3667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 b="0">
              <a:solidFill>
                <a:srgbClr val="2B568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1258888" y="1401763"/>
            <a:ext cx="76676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400" dirty="0">
              <a:solidFill>
                <a:srgbClr val="2B5681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400" b="0" dirty="0">
              <a:solidFill>
                <a:srgbClr val="2B568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0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0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0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0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4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4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  <a:defRPr/>
            </a:pPr>
            <a:endParaRPr lang="ru-RU" sz="20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  <a:defRPr/>
            </a:pPr>
            <a:endParaRPr lang="ru-RU" sz="20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000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b="0" dirty="0">
              <a:solidFill>
                <a:srgbClr val="2B5681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ru-RU" sz="2400" b="0" dirty="0">
              <a:solidFill>
                <a:srgbClr val="2B568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68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000" t="13088" r="23920" b="27684"/>
          <a:stretch/>
        </p:blipFill>
        <p:spPr>
          <a:xfrm>
            <a:off x="971600" y="2492608"/>
            <a:ext cx="8198141" cy="436539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790683" y="629888"/>
            <a:ext cx="5379058" cy="4176464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923928" y="1052736"/>
            <a:ext cx="5112568" cy="403244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600" dirty="0" smtClean="0"/>
              <a:t>Количество вузов-участников </a:t>
            </a:r>
            <a:r>
              <a:rPr lang="ru-RU" sz="1600" b="1" dirty="0" smtClean="0"/>
              <a:t>45</a:t>
            </a:r>
            <a:r>
              <a:rPr lang="ru-RU" sz="1600" dirty="0" smtClean="0"/>
              <a:t>,  (8 </a:t>
            </a:r>
            <a:r>
              <a:rPr lang="ru-RU" sz="1600" dirty="0"/>
              <a:t>федеральных и исследовательских университетов, 16 классических и гуманитарных университетов, </a:t>
            </a:r>
            <a:r>
              <a:rPr lang="ru-RU" sz="1600" dirty="0" smtClean="0"/>
              <a:t>21 педуниверситетов)</a:t>
            </a:r>
            <a:endParaRPr lang="ru-RU" sz="1600" b="1" dirty="0"/>
          </a:p>
          <a:p>
            <a:pPr lvl="0">
              <a:spcBef>
                <a:spcPts val="0"/>
              </a:spcBef>
            </a:pPr>
            <a:r>
              <a:rPr lang="ru-RU" sz="1600" dirty="0"/>
              <a:t>Разработано и апробировано более </a:t>
            </a:r>
            <a:r>
              <a:rPr lang="ru-RU" sz="1600" b="1" dirty="0"/>
              <a:t>100 новых модулей</a:t>
            </a:r>
            <a:r>
              <a:rPr lang="ru-RU" sz="1600" dirty="0"/>
              <a:t> </a:t>
            </a:r>
            <a:r>
              <a:rPr lang="ru-RU" sz="1600" dirty="0" smtClean="0"/>
              <a:t>ОПОП</a:t>
            </a:r>
            <a:endParaRPr lang="ru-RU" sz="1600" b="1" dirty="0"/>
          </a:p>
          <a:p>
            <a:pPr lvl="0">
              <a:spcBef>
                <a:spcPts val="0"/>
              </a:spcBef>
            </a:pPr>
            <a:r>
              <a:rPr lang="ru-RU" sz="1600" dirty="0"/>
              <a:t>Прошли обучение по новым модулям </a:t>
            </a:r>
            <a:r>
              <a:rPr lang="ru-RU" sz="1600" b="1" dirty="0"/>
              <a:t>более 4000 </a:t>
            </a:r>
            <a:r>
              <a:rPr lang="ru-RU" sz="1600" b="1" dirty="0" smtClean="0"/>
              <a:t>студентов</a:t>
            </a:r>
            <a:endParaRPr lang="ru-RU" sz="1600" dirty="0"/>
          </a:p>
          <a:p>
            <a:pPr lvl="0">
              <a:spcBef>
                <a:spcPts val="0"/>
              </a:spcBef>
            </a:pPr>
            <a:r>
              <a:rPr lang="ru-RU" sz="1600" dirty="0"/>
              <a:t>Приняли участие в независимой оценке сформированности </a:t>
            </a:r>
            <a:r>
              <a:rPr lang="ru-RU" sz="1600" dirty="0" smtClean="0"/>
              <a:t>профессиональных компетенций </a:t>
            </a:r>
            <a:r>
              <a:rPr lang="ru-RU" sz="1600" b="1" dirty="0"/>
              <a:t>более 3600 </a:t>
            </a:r>
            <a:r>
              <a:rPr lang="ru-RU" sz="1600" b="1" dirty="0" smtClean="0"/>
              <a:t>студентов</a:t>
            </a:r>
            <a:endParaRPr lang="ru-RU" sz="1600" b="1" dirty="0"/>
          </a:p>
          <a:p>
            <a:pPr lvl="0">
              <a:spcBef>
                <a:spcPts val="0"/>
              </a:spcBef>
            </a:pPr>
            <a:r>
              <a:rPr lang="ru-RU" sz="1600" dirty="0"/>
              <a:t>Прошли повышение квалификации по проектированию новых модулей </a:t>
            </a:r>
            <a:r>
              <a:rPr lang="ru-RU" sz="1600" b="1" dirty="0"/>
              <a:t>более 4000 ППС и </a:t>
            </a:r>
            <a:r>
              <a:rPr lang="ru-RU" sz="1600" b="1" dirty="0" smtClean="0"/>
              <a:t>УВП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ru-RU" sz="1600" dirty="0" smtClean="0"/>
              <a:t>Создано </a:t>
            </a:r>
            <a:r>
              <a:rPr lang="ru-RU" sz="1600" b="1" dirty="0" smtClean="0"/>
              <a:t>8 </a:t>
            </a:r>
            <a:r>
              <a:rPr lang="ru-RU" sz="1600" b="1" dirty="0"/>
              <a:t>тематических кластеров</a:t>
            </a:r>
            <a:r>
              <a:rPr lang="ru-RU" sz="1600" dirty="0"/>
              <a:t> (сетевых объединений</a:t>
            </a:r>
            <a:r>
              <a:rPr lang="ru-RU" sz="1600" dirty="0" smtClean="0"/>
              <a:t>).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18752" y="10666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  <a:ea typeface="+mj-ea"/>
                <a:cs typeface="+mj-cs"/>
              </a:rPr>
              <a:t>Итоги 1-го этапа проекта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53AD-FAF0-4ADE-BD15-A4280BC7DAEE}" type="slidenum">
              <a:rPr lang="ru-RU" smtClean="0"/>
              <a:t>4</a:t>
            </a:fld>
            <a:endParaRPr lang="ru-RU" dirty="0"/>
          </a:p>
        </p:txBody>
      </p:sp>
      <p:pic>
        <p:nvPicPr>
          <p:cNvPr id="8" name="Picture 5" descr="C:\Users\Irina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86" y="-28358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 rot="16200000">
            <a:off x="-758252" y="3331789"/>
            <a:ext cx="2487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Соисполнители проекта НГПУ</a:t>
            </a:r>
            <a:endParaRPr lang="ru-RU" sz="2400" b="1" dirty="0">
              <a:solidFill>
                <a:srgbClr val="938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1646237" y="1773241"/>
            <a:ext cx="7029451" cy="4535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77" y="1469323"/>
            <a:ext cx="2925063" cy="26764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85" y="1692536"/>
            <a:ext cx="1575910" cy="16354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67" y="4378990"/>
            <a:ext cx="3428663" cy="20104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54" y="3607940"/>
            <a:ext cx="1768970" cy="1331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85" y="4221088"/>
            <a:ext cx="1910854" cy="191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26696"/>
            <a:ext cx="766233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Новые подходы к проектированию ОПОП</a:t>
            </a:r>
            <a:br>
              <a:rPr lang="ru-RU" sz="28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938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3347864" y="3436937"/>
            <a:ext cx="7029451" cy="4535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>
              <a:buFont typeface="Wingdings" panose="05000000000000000000" pitchFamily="2" charset="2"/>
              <a:buChar char="§"/>
            </a:pPr>
            <a:endParaRPr lang="ru-RU" sz="2800" b="1" dirty="0" smtClean="0"/>
          </a:p>
          <a:p>
            <a:pPr marL="0" indent="0">
              <a:buNone/>
            </a:pPr>
            <a:endParaRPr lang="ru-RU" sz="2800" b="1" dirty="0"/>
          </a:p>
          <a:p>
            <a:pPr>
              <a:buFont typeface="Wingdings" panose="05000000000000000000" pitchFamily="2" charset="2"/>
              <a:buChar char="q"/>
            </a:pPr>
            <a:endParaRPr lang="ru-RU" sz="2400" dirty="0"/>
          </a:p>
          <a:p>
            <a:pPr marL="0" indent="0">
              <a:buNone/>
            </a:pPr>
            <a:endParaRPr lang="ru-RU" sz="2400" b="1" dirty="0"/>
          </a:p>
          <a:p>
            <a:pPr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979712" y="1469696"/>
          <a:ext cx="6552728" cy="4407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7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319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учебного плана</a:t>
            </a:r>
            <a:endParaRPr lang="ru-RU" sz="2800" b="1" dirty="0">
              <a:solidFill>
                <a:srgbClr val="938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1646237" y="1773241"/>
            <a:ext cx="7029451" cy="45354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817724"/>
              </p:ext>
            </p:extLst>
          </p:nvPr>
        </p:nvGraphicFramePr>
        <p:xfrm>
          <a:off x="1331640" y="1288220"/>
          <a:ext cx="7632848" cy="5551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0619"/>
                <a:gridCol w="3775999"/>
                <a:gridCol w="1136230"/>
              </a:tblGrid>
              <a:tr h="11980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Компонент учебного плана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606" marR="35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модулей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606" marR="356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Семестр 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606" marR="35606" marT="0" marB="0"/>
                </a:tc>
              </a:tr>
              <a:tr h="403190">
                <a:tc rowSpan="2">
                  <a:txBody>
                    <a:bodyPr/>
                    <a:lstStyle/>
                    <a:p>
                      <a:pPr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</a:rPr>
                        <a:t>  </a:t>
                      </a:r>
                    </a:p>
                    <a:p>
                      <a:pPr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</a:rPr>
                        <a:t>Цикл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</a:rPr>
                        <a:t>ГСЭ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35606" marR="35606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Модуль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общекультурной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подготовки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606" marR="356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606" marR="35606" marT="0" marB="0"/>
                </a:tc>
              </a:tr>
              <a:tr h="439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Модуль </a:t>
                      </a:r>
                      <a:r>
                        <a:rPr lang="ru-RU" sz="1400" dirty="0" err="1">
                          <a:effectLst/>
                        </a:rPr>
                        <a:t>коммуникационно</a:t>
                      </a:r>
                      <a:r>
                        <a:rPr lang="ru-RU" sz="1400" dirty="0">
                          <a:effectLst/>
                        </a:rPr>
                        <a:t>-языковой подготовки</a:t>
                      </a:r>
                    </a:p>
                    <a:p>
                      <a:pPr marL="231775"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606" marR="356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1-4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606" marR="35606" marT="0" marB="0"/>
                </a:tc>
              </a:tr>
              <a:tr h="439319">
                <a:tc rowSpan="3">
                  <a:txBody>
                    <a:bodyPr/>
                    <a:lstStyle/>
                    <a:p>
                      <a:pPr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  </a:t>
                      </a:r>
                    </a:p>
                    <a:p>
                      <a:pPr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Цикл </a:t>
                      </a:r>
                      <a:r>
                        <a:rPr lang="ru-RU" sz="1800" dirty="0" err="1" smtClean="0">
                          <a:effectLst/>
                          <a:latin typeface="+mn-lt"/>
                        </a:rPr>
                        <a:t>МиЕН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35606" marR="35606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Модуль информационно-коммуникационной подготовки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606" marR="356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1-2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606" marR="35606" marT="0" marB="0"/>
                </a:tc>
              </a:tr>
              <a:tr h="430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Модуль математической подготовки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606" marR="356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1-3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606" marR="35606" marT="0" marB="0"/>
                </a:tc>
              </a:tr>
              <a:tr h="338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Модуль общенаучной картины мира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606" marR="356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3-4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606" marR="35606" marT="0" marB="0"/>
                </a:tc>
              </a:tr>
              <a:tr h="417469">
                <a:tc rowSpan="4">
                  <a:txBody>
                    <a:bodyPr/>
                    <a:lstStyle/>
                    <a:p>
                      <a:pPr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+mn-ea"/>
                      </a:endParaRPr>
                    </a:p>
                    <a:p>
                      <a:pPr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</a:rPr>
                        <a:t>Цикл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+mn-ea"/>
                        </a:rPr>
                        <a:t> профессиональных </a:t>
                      </a:r>
                    </a:p>
                    <a:p>
                      <a:pPr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ru-RU" sz="1800" baseline="0" dirty="0" smtClean="0">
                        <a:effectLst/>
                        <a:latin typeface="+mn-lt"/>
                        <a:ea typeface="+mn-ea"/>
                      </a:endParaRPr>
                    </a:p>
                    <a:p>
                      <a:pPr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+mn-lt"/>
                          <a:ea typeface="+mn-ea"/>
                        </a:rPr>
                        <a:t>дисциплин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35606" marR="35606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Модули </a:t>
                      </a:r>
                      <a:r>
                        <a:rPr lang="ru-RU" sz="1400" dirty="0">
                          <a:effectLst/>
                        </a:rPr>
                        <a:t>экономической подготовки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606" marR="356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1-8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606" marR="35606" marT="0" marB="0"/>
                </a:tc>
              </a:tr>
              <a:tr h="420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Модуль психолого-педагогической подготовки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606" marR="356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1-2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606" marR="35606" marT="0" marB="0"/>
                </a:tc>
              </a:tr>
              <a:tr h="415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Модуль методико-технологической подготовки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606" marR="356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3-8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606" marR="35606" marT="0" marB="0"/>
                </a:tc>
              </a:tr>
              <a:tr h="439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Модуль медико-биологической подготовки</a:t>
                      </a:r>
                    </a:p>
                    <a:p>
                      <a:pPr marL="231775" indent="-180340"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606" marR="356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3-4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606" marR="35606" marT="0" marB="0"/>
                </a:tc>
              </a:tr>
              <a:tr h="439319">
                <a:tc>
                  <a:txBody>
                    <a:bodyPr/>
                    <a:lstStyle/>
                    <a:p>
                      <a:pPr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ИГА</a:t>
                      </a:r>
                      <a:endParaRPr lang="ru-RU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35606" marR="35606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Защита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ВКР</a:t>
                      </a:r>
                    </a:p>
                    <a:p>
                      <a:pPr marL="0" lvl="0" indent="0"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Профессиональный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</a:rPr>
                        <a:t> экзамен</a:t>
                      </a:r>
                      <a:endParaRPr lang="ru-RU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35606" marR="356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1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606" marR="356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393" y="0"/>
            <a:ext cx="762952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Разнообразие модулей</a:t>
            </a:r>
            <a:endParaRPr lang="ru-RU" sz="2800" b="1" dirty="0">
              <a:solidFill>
                <a:srgbClr val="938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1500393" y="1844824"/>
            <a:ext cx="7029451" cy="4535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ru-RU" sz="2800" b="1" dirty="0" smtClean="0"/>
          </a:p>
          <a:p>
            <a:pPr marL="514350" indent="-514350">
              <a:buAutoNum type="arabicPeriod"/>
            </a:pPr>
            <a:endParaRPr lang="ru-RU" sz="2800" b="1" dirty="0" smtClean="0"/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b="1" dirty="0"/>
          </a:p>
          <a:p>
            <a:pPr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524000" y="404664"/>
          <a:ext cx="722446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89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319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38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от результата</a:t>
            </a:r>
            <a:endParaRPr lang="ru-RU" sz="2800" b="1" dirty="0">
              <a:solidFill>
                <a:srgbClr val="938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1500393" y="1844824"/>
            <a:ext cx="7029451" cy="4535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5" descr="C:\Users\Irina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-562977" y="3389841"/>
            <a:ext cx="225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Arial" charset="0"/>
              </a:rPr>
              <a:t>www.nspu.net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900319" y="1268760"/>
          <a:ext cx="8712241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325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1212</Words>
  <Application>Microsoft Office PowerPoint</Application>
  <PresentationFormat>Экран (4:3)</PresentationFormat>
  <Paragraphs>409</Paragraphs>
  <Slides>31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Тема Office</vt:lpstr>
      <vt:lpstr>    ОТЧЕТ  о реализации  проекта  «Разработка  и апробация новых модулей основной образовательной программы бакалавриата по укрупненной группе специальностей «Образование и педагогика» (направления подготовки - экономика), предполагающих академическую мобильность студентов вузов в условиях сетевого взаимодействия»  </vt:lpstr>
      <vt:lpstr>Этапы реализации программы</vt:lpstr>
      <vt:lpstr>Цель и задачи проекта</vt:lpstr>
      <vt:lpstr>Презентация PowerPoint</vt:lpstr>
      <vt:lpstr>           Соисполнители проекта НГПУ</vt:lpstr>
      <vt:lpstr> Новые подходы к проектированию ОПОП </vt:lpstr>
      <vt:lpstr>Структура учебного плана</vt:lpstr>
      <vt:lpstr>Разнообразие модулей</vt:lpstr>
      <vt:lpstr>Проектирование от результата</vt:lpstr>
      <vt:lpstr>Выстраивание программы по определённой схеме</vt:lpstr>
      <vt:lpstr>Новое место практики в программе </vt:lpstr>
      <vt:lpstr>Новое в организации практик </vt:lpstr>
      <vt:lpstr>Новые формы организации работы студентов</vt:lpstr>
      <vt:lpstr>Новые формы оценки: экзамен по модулю</vt:lpstr>
      <vt:lpstr>Механизмы оценки качества образовательной программы</vt:lpstr>
      <vt:lpstr>Показатели хода реализации проекта</vt:lpstr>
      <vt:lpstr>Результаты аттестации: когнитивный компонент   (комплексный экзамен по модулю) </vt:lpstr>
      <vt:lpstr>Результаты аттестации: деятельностный компонент (практика)</vt:lpstr>
      <vt:lpstr>Оценка рефлексии </vt:lpstr>
      <vt:lpstr>Результаты опроса студентов</vt:lpstr>
      <vt:lpstr>Результаты опроса студентов</vt:lpstr>
      <vt:lpstr>Результаты опроса студентов </vt:lpstr>
      <vt:lpstr>Качество апробированных модулей (оценка преподавателей)  </vt:lpstr>
      <vt:lpstr>Ключевые изменения</vt:lpstr>
      <vt:lpstr>Сетевое взаимодействие  </vt:lpstr>
      <vt:lpstr>Всероссийская конференция по проблемам разработки и апробации новых модулей </vt:lpstr>
      <vt:lpstr>Резолюция Всероссийской конференции </vt:lpstr>
      <vt:lpstr>Публикация материалов  по проблемам разработки и апробации  программ бакалавриата </vt:lpstr>
      <vt:lpstr>Основные результаты проекта</vt:lpstr>
      <vt:lpstr>Внедрение  </vt:lpstr>
      <vt:lpstr>Ответственный исполнитель  ФГБОУ ВПО «НГПУ»  Алтыникова Наталья Васильевна,  к.пед.наук, проректор по стратегическому развитию тел. +7 9628261133 altynikova@yandex.ru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подходы повышения практикоориентированности высшего педагогического образования</dc:title>
  <dc:creator>User</dc:creator>
  <cp:lastModifiedBy>User</cp:lastModifiedBy>
  <cp:revision>88</cp:revision>
  <cp:lastPrinted>2014-12-04T06:32:37Z</cp:lastPrinted>
  <dcterms:created xsi:type="dcterms:W3CDTF">2014-01-13T15:16:45Z</dcterms:created>
  <dcterms:modified xsi:type="dcterms:W3CDTF">2016-02-23T16:59:09Z</dcterms:modified>
</cp:coreProperties>
</file>